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122"/>
  </p:notesMasterIdLst>
  <p:sldIdLst>
    <p:sldId id="256" r:id="rId2"/>
    <p:sldId id="257" r:id="rId3"/>
    <p:sldId id="258" r:id="rId4"/>
    <p:sldId id="259" r:id="rId5"/>
    <p:sldId id="260" r:id="rId6"/>
    <p:sldId id="261" r:id="rId7"/>
    <p:sldId id="397" r:id="rId8"/>
    <p:sldId id="398" r:id="rId9"/>
    <p:sldId id="366" r:id="rId10"/>
    <p:sldId id="399" r:id="rId11"/>
    <p:sldId id="400" r:id="rId12"/>
    <p:sldId id="401" r:id="rId13"/>
    <p:sldId id="405" r:id="rId14"/>
    <p:sldId id="407" r:id="rId15"/>
    <p:sldId id="406" r:id="rId16"/>
    <p:sldId id="403" r:id="rId17"/>
    <p:sldId id="368" r:id="rId18"/>
    <p:sldId id="370" r:id="rId19"/>
    <p:sldId id="371" r:id="rId20"/>
    <p:sldId id="372" r:id="rId21"/>
    <p:sldId id="264" r:id="rId22"/>
    <p:sldId id="265" r:id="rId23"/>
    <p:sldId id="266" r:id="rId24"/>
    <p:sldId id="322" r:id="rId25"/>
    <p:sldId id="324" r:id="rId26"/>
    <p:sldId id="267" r:id="rId27"/>
    <p:sldId id="404" r:id="rId28"/>
    <p:sldId id="270" r:id="rId29"/>
    <p:sldId id="271" r:id="rId30"/>
    <p:sldId id="408" r:id="rId31"/>
    <p:sldId id="321" r:id="rId32"/>
    <p:sldId id="272" r:id="rId33"/>
    <p:sldId id="273" r:id="rId34"/>
    <p:sldId id="274" r:id="rId35"/>
    <p:sldId id="307" r:id="rId36"/>
    <p:sldId id="276" r:id="rId37"/>
    <p:sldId id="278" r:id="rId38"/>
    <p:sldId id="409" r:id="rId39"/>
    <p:sldId id="410" r:id="rId40"/>
    <p:sldId id="279" r:id="rId41"/>
    <p:sldId id="280" r:id="rId42"/>
    <p:sldId id="281" r:id="rId43"/>
    <p:sldId id="282" r:id="rId44"/>
    <p:sldId id="308" r:id="rId45"/>
    <p:sldId id="309" r:id="rId46"/>
    <p:sldId id="333" r:id="rId47"/>
    <p:sldId id="334" r:id="rId48"/>
    <p:sldId id="283" r:id="rId49"/>
    <p:sldId id="284" r:id="rId50"/>
    <p:sldId id="285" r:id="rId51"/>
    <p:sldId id="286" r:id="rId52"/>
    <p:sldId id="291" r:id="rId53"/>
    <p:sldId id="292" r:id="rId54"/>
    <p:sldId id="411" r:id="rId55"/>
    <p:sldId id="412" r:id="rId56"/>
    <p:sldId id="413" r:id="rId57"/>
    <p:sldId id="414" r:id="rId58"/>
    <p:sldId id="415" r:id="rId59"/>
    <p:sldId id="416" r:id="rId60"/>
    <p:sldId id="417" r:id="rId61"/>
    <p:sldId id="418" r:id="rId62"/>
    <p:sldId id="419" r:id="rId63"/>
    <p:sldId id="293" r:id="rId64"/>
    <p:sldId id="320" r:id="rId65"/>
    <p:sldId id="297" r:id="rId66"/>
    <p:sldId id="421" r:id="rId67"/>
    <p:sldId id="422" r:id="rId68"/>
    <p:sldId id="423" r:id="rId69"/>
    <p:sldId id="424" r:id="rId70"/>
    <p:sldId id="425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330" r:id="rId83"/>
    <p:sldId id="331" r:id="rId84"/>
    <p:sldId id="332" r:id="rId85"/>
    <p:sldId id="337" r:id="rId86"/>
    <p:sldId id="338" r:id="rId87"/>
    <p:sldId id="339" r:id="rId88"/>
    <p:sldId id="340" r:id="rId89"/>
    <p:sldId id="341" r:id="rId90"/>
    <p:sldId id="342" r:id="rId91"/>
    <p:sldId id="335" r:id="rId92"/>
    <p:sldId id="336" r:id="rId93"/>
    <p:sldId id="355" r:id="rId94"/>
    <p:sldId id="358" r:id="rId95"/>
    <p:sldId id="356" r:id="rId96"/>
    <p:sldId id="357" r:id="rId97"/>
    <p:sldId id="373" r:id="rId98"/>
    <p:sldId id="374" r:id="rId99"/>
    <p:sldId id="375" r:id="rId100"/>
    <p:sldId id="376" r:id="rId101"/>
    <p:sldId id="306" r:id="rId102"/>
    <p:sldId id="377" r:id="rId103"/>
    <p:sldId id="378" r:id="rId104"/>
    <p:sldId id="379" r:id="rId105"/>
    <p:sldId id="380" r:id="rId106"/>
    <p:sldId id="381" r:id="rId107"/>
    <p:sldId id="382" r:id="rId108"/>
    <p:sldId id="383" r:id="rId109"/>
    <p:sldId id="384" r:id="rId110"/>
    <p:sldId id="387" r:id="rId111"/>
    <p:sldId id="388" r:id="rId112"/>
    <p:sldId id="385" r:id="rId113"/>
    <p:sldId id="386" r:id="rId114"/>
    <p:sldId id="389" r:id="rId115"/>
    <p:sldId id="395" r:id="rId116"/>
    <p:sldId id="394" r:id="rId117"/>
    <p:sldId id="393" r:id="rId118"/>
    <p:sldId id="390" r:id="rId119"/>
    <p:sldId id="391" r:id="rId120"/>
    <p:sldId id="392" r:id="rId1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05A4D-6FAE-43FC-A39F-8D2BBF852B15}" type="doc">
      <dgm:prSet loTypeId="urn:microsoft.com/office/officeart/2005/8/layout/target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A8A032A-03F3-47B2-A311-18C620BC29DA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FF0000"/>
              </a:solidFill>
            </a:rPr>
            <a:t>Суицид</a:t>
          </a:r>
          <a:r>
            <a:rPr lang="ru-RU" i="1" dirty="0" smtClean="0"/>
            <a:t>- </a:t>
          </a:r>
          <a:r>
            <a:rPr lang="ru-RU" b="1" i="1" dirty="0" smtClean="0"/>
            <a:t>умышленное, самостоятельное, добровольное лишение себя жизни.</a:t>
          </a:r>
          <a:endParaRPr lang="ru-RU" dirty="0"/>
        </a:p>
      </dgm:t>
    </dgm:pt>
    <dgm:pt modelId="{7076C727-EDD1-453A-82EE-72DF2C4638E4}" type="parTrans" cxnId="{CAE5A8A8-CFD4-4A7C-9BEF-A0CFC8FD8A4E}">
      <dgm:prSet/>
      <dgm:spPr/>
      <dgm:t>
        <a:bodyPr/>
        <a:lstStyle/>
        <a:p>
          <a:endParaRPr lang="ru-RU"/>
        </a:p>
      </dgm:t>
    </dgm:pt>
    <dgm:pt modelId="{E3559FC2-63DC-49EC-A9EA-BE4C3E8B1E4A}" type="sibTrans" cxnId="{CAE5A8A8-CFD4-4A7C-9BEF-A0CFC8FD8A4E}">
      <dgm:prSet/>
      <dgm:spPr/>
      <dgm:t>
        <a:bodyPr/>
        <a:lstStyle/>
        <a:p>
          <a:endParaRPr lang="ru-RU"/>
        </a:p>
      </dgm:t>
    </dgm:pt>
    <dgm:pt modelId="{8BE04BA7-918A-46E1-965A-1D61C7B7F6F2}">
      <dgm:prSet/>
      <dgm:spPr/>
      <dgm:t>
        <a:bodyPr/>
        <a:lstStyle/>
        <a:p>
          <a:pPr rtl="0"/>
          <a:endParaRPr lang="ru-RU"/>
        </a:p>
      </dgm:t>
    </dgm:pt>
    <dgm:pt modelId="{DB2B4998-7381-4E57-B1B4-5AE22640DC10}" type="parTrans" cxnId="{E7F1A5CF-16BF-4F71-8C24-53413D70A211}">
      <dgm:prSet/>
      <dgm:spPr/>
      <dgm:t>
        <a:bodyPr/>
        <a:lstStyle/>
        <a:p>
          <a:endParaRPr lang="ru-RU"/>
        </a:p>
      </dgm:t>
    </dgm:pt>
    <dgm:pt modelId="{89233BEC-8952-441F-8E3B-A1D1221A9D82}" type="sibTrans" cxnId="{E7F1A5CF-16BF-4F71-8C24-53413D70A211}">
      <dgm:prSet/>
      <dgm:spPr/>
      <dgm:t>
        <a:bodyPr/>
        <a:lstStyle/>
        <a:p>
          <a:endParaRPr lang="ru-RU"/>
        </a:p>
      </dgm:t>
    </dgm:pt>
    <dgm:pt modelId="{706FB774-C477-4B2F-BD22-31B6D1C17690}">
      <dgm:prSet/>
      <dgm:spPr/>
      <dgm:t>
        <a:bodyPr/>
        <a:lstStyle/>
        <a:p>
          <a:pPr rtl="0"/>
          <a:r>
            <a:rPr lang="ru-RU" b="1" i="1" dirty="0" err="1" smtClean="0">
              <a:solidFill>
                <a:srgbClr val="FF0000"/>
              </a:solidFill>
            </a:rPr>
            <a:t>Суицидент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b="1" i="1" dirty="0" smtClean="0"/>
            <a:t>- человек, совершивший попытку суицида, либо демонстрирующий суицидальное поведение.</a:t>
          </a:r>
          <a:endParaRPr lang="ru-RU" dirty="0"/>
        </a:p>
      </dgm:t>
    </dgm:pt>
    <dgm:pt modelId="{D6A1E9C6-FD4D-4523-86EC-2768276B6E17}" type="parTrans" cxnId="{2C12A219-B27E-4863-B655-BF3A46CBB9ED}">
      <dgm:prSet/>
      <dgm:spPr/>
      <dgm:t>
        <a:bodyPr/>
        <a:lstStyle/>
        <a:p>
          <a:endParaRPr lang="ru-RU"/>
        </a:p>
      </dgm:t>
    </dgm:pt>
    <dgm:pt modelId="{7E43563A-9AEF-47EC-B740-42B257D68688}" type="sibTrans" cxnId="{2C12A219-B27E-4863-B655-BF3A46CBB9ED}">
      <dgm:prSet/>
      <dgm:spPr/>
      <dgm:t>
        <a:bodyPr/>
        <a:lstStyle/>
        <a:p>
          <a:endParaRPr lang="ru-RU"/>
        </a:p>
      </dgm:t>
    </dgm:pt>
    <dgm:pt modelId="{0BB54455-D0AC-4478-8932-D91BB7CAD8D5}">
      <dgm:prSet/>
      <dgm:spPr/>
      <dgm:t>
        <a:bodyPr/>
        <a:lstStyle/>
        <a:p>
          <a:pPr rtl="0"/>
          <a:endParaRPr lang="ru-RU" dirty="0"/>
        </a:p>
      </dgm:t>
    </dgm:pt>
    <dgm:pt modelId="{6602E469-793A-46A3-B0E5-97D01C6C54B6}" type="parTrans" cxnId="{7714AE33-9399-4068-B96C-8F9DD4A8C6E7}">
      <dgm:prSet/>
      <dgm:spPr/>
      <dgm:t>
        <a:bodyPr/>
        <a:lstStyle/>
        <a:p>
          <a:endParaRPr lang="ru-RU"/>
        </a:p>
      </dgm:t>
    </dgm:pt>
    <dgm:pt modelId="{29B7DC79-41AC-4234-BB7C-7717E4A301AB}" type="sibTrans" cxnId="{7714AE33-9399-4068-B96C-8F9DD4A8C6E7}">
      <dgm:prSet/>
      <dgm:spPr/>
      <dgm:t>
        <a:bodyPr/>
        <a:lstStyle/>
        <a:p>
          <a:endParaRPr lang="ru-RU"/>
        </a:p>
      </dgm:t>
    </dgm:pt>
    <dgm:pt modelId="{36E25BFE-BDEA-45F0-964B-A8D9D45B8764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FF0000"/>
              </a:solidFill>
            </a:rPr>
            <a:t>Суицидальное поведение </a:t>
          </a:r>
          <a:r>
            <a:rPr lang="ru-RU" b="1" i="1" dirty="0" smtClean="0"/>
            <a:t>- это различные </a:t>
          </a:r>
          <a:r>
            <a:rPr lang="ru-RU" b="1" i="1" u="sng" dirty="0" smtClean="0"/>
            <a:t>формы</a:t>
          </a:r>
          <a:r>
            <a:rPr lang="ru-RU" b="1" i="1" dirty="0" smtClean="0"/>
            <a:t> активности человека, направленные на стремления лишить себя жизни</a:t>
          </a:r>
          <a:endParaRPr lang="ru-RU" dirty="0"/>
        </a:p>
      </dgm:t>
    </dgm:pt>
    <dgm:pt modelId="{D8F82DF5-B85E-485E-8039-A48C4242ED5E}" type="parTrans" cxnId="{953581F9-CA83-4A76-B615-802C1A0D01FA}">
      <dgm:prSet/>
      <dgm:spPr/>
      <dgm:t>
        <a:bodyPr/>
        <a:lstStyle/>
        <a:p>
          <a:endParaRPr lang="ru-RU"/>
        </a:p>
      </dgm:t>
    </dgm:pt>
    <dgm:pt modelId="{0A2F3D8C-69D5-4B9B-A50D-E4DCBCBE0019}" type="sibTrans" cxnId="{953581F9-CA83-4A76-B615-802C1A0D01FA}">
      <dgm:prSet/>
      <dgm:spPr/>
      <dgm:t>
        <a:bodyPr/>
        <a:lstStyle/>
        <a:p>
          <a:endParaRPr lang="ru-RU"/>
        </a:p>
      </dgm:t>
    </dgm:pt>
    <dgm:pt modelId="{77A417E5-D34C-4B18-A404-98AC6C32C908}" type="pres">
      <dgm:prSet presAssocID="{97E05A4D-6FAE-43FC-A39F-8D2BBF852B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40335-733B-4744-AAE4-C88A1D7EAF5E}" type="pres">
      <dgm:prSet presAssocID="{BA8A032A-03F3-47B2-A311-18C620BC29DA}" presName="circle1" presStyleLbl="node1" presStyleIdx="0" presStyleCnt="5"/>
      <dgm:spPr/>
    </dgm:pt>
    <dgm:pt modelId="{C76F012E-BBA1-4FF3-9CFF-D617C472B928}" type="pres">
      <dgm:prSet presAssocID="{BA8A032A-03F3-47B2-A311-18C620BC29DA}" presName="space" presStyleCnt="0"/>
      <dgm:spPr/>
    </dgm:pt>
    <dgm:pt modelId="{57DE5894-8A9A-46CE-A20B-4BEE66623697}" type="pres">
      <dgm:prSet presAssocID="{BA8A032A-03F3-47B2-A311-18C620BC29DA}" presName="rect1" presStyleLbl="alignAcc1" presStyleIdx="0" presStyleCnt="5"/>
      <dgm:spPr/>
      <dgm:t>
        <a:bodyPr/>
        <a:lstStyle/>
        <a:p>
          <a:endParaRPr lang="ru-RU"/>
        </a:p>
      </dgm:t>
    </dgm:pt>
    <dgm:pt modelId="{7392C9A9-9565-415F-9E71-8EA9C7FAADDD}" type="pres">
      <dgm:prSet presAssocID="{8BE04BA7-918A-46E1-965A-1D61C7B7F6F2}" presName="vertSpace2" presStyleLbl="node1" presStyleIdx="0" presStyleCnt="5"/>
      <dgm:spPr/>
    </dgm:pt>
    <dgm:pt modelId="{4D00CFF5-07F0-43B9-829C-8527F4F352B4}" type="pres">
      <dgm:prSet presAssocID="{8BE04BA7-918A-46E1-965A-1D61C7B7F6F2}" presName="circle2" presStyleLbl="node1" presStyleIdx="1" presStyleCnt="5"/>
      <dgm:spPr/>
    </dgm:pt>
    <dgm:pt modelId="{490C0FEF-4413-42EC-AC34-7D8522720093}" type="pres">
      <dgm:prSet presAssocID="{8BE04BA7-918A-46E1-965A-1D61C7B7F6F2}" presName="rect2" presStyleLbl="alignAcc1" presStyleIdx="1" presStyleCnt="5"/>
      <dgm:spPr/>
      <dgm:t>
        <a:bodyPr/>
        <a:lstStyle/>
        <a:p>
          <a:endParaRPr lang="ru-RU"/>
        </a:p>
      </dgm:t>
    </dgm:pt>
    <dgm:pt modelId="{9FEE5046-9010-4B3B-85AE-592D2286A579}" type="pres">
      <dgm:prSet presAssocID="{706FB774-C477-4B2F-BD22-31B6D1C17690}" presName="vertSpace3" presStyleLbl="node1" presStyleIdx="1" presStyleCnt="5"/>
      <dgm:spPr/>
    </dgm:pt>
    <dgm:pt modelId="{FA60CFB3-859C-403A-9D95-C598FE194F99}" type="pres">
      <dgm:prSet presAssocID="{706FB774-C477-4B2F-BD22-31B6D1C17690}" presName="circle3" presStyleLbl="node1" presStyleIdx="2" presStyleCnt="5"/>
      <dgm:spPr/>
    </dgm:pt>
    <dgm:pt modelId="{0D835966-2118-43F7-A1DF-9D07176E465F}" type="pres">
      <dgm:prSet presAssocID="{706FB774-C477-4B2F-BD22-31B6D1C17690}" presName="rect3" presStyleLbl="alignAcc1" presStyleIdx="2" presStyleCnt="5"/>
      <dgm:spPr/>
      <dgm:t>
        <a:bodyPr/>
        <a:lstStyle/>
        <a:p>
          <a:endParaRPr lang="ru-RU"/>
        </a:p>
      </dgm:t>
    </dgm:pt>
    <dgm:pt modelId="{078939B6-EFB0-4755-9D6A-81C6D9DA9016}" type="pres">
      <dgm:prSet presAssocID="{0BB54455-D0AC-4478-8932-D91BB7CAD8D5}" presName="vertSpace4" presStyleLbl="node1" presStyleIdx="2" presStyleCnt="5"/>
      <dgm:spPr/>
    </dgm:pt>
    <dgm:pt modelId="{7DCC8910-40D3-498B-AB57-C9DA71F9F350}" type="pres">
      <dgm:prSet presAssocID="{0BB54455-D0AC-4478-8932-D91BB7CAD8D5}" presName="circle4" presStyleLbl="node1" presStyleIdx="3" presStyleCnt="5"/>
      <dgm:spPr/>
    </dgm:pt>
    <dgm:pt modelId="{8E99FF3C-27D6-4B40-A48F-E7A2BB6C6BD7}" type="pres">
      <dgm:prSet presAssocID="{0BB54455-D0AC-4478-8932-D91BB7CAD8D5}" presName="rect4" presStyleLbl="alignAcc1" presStyleIdx="3" presStyleCnt="5" custLinFactNeighborY="644"/>
      <dgm:spPr/>
      <dgm:t>
        <a:bodyPr/>
        <a:lstStyle/>
        <a:p>
          <a:endParaRPr lang="ru-RU"/>
        </a:p>
      </dgm:t>
    </dgm:pt>
    <dgm:pt modelId="{3364B033-A486-400F-A263-A386D98F6FA8}" type="pres">
      <dgm:prSet presAssocID="{36E25BFE-BDEA-45F0-964B-A8D9D45B8764}" presName="vertSpace5" presStyleLbl="node1" presStyleIdx="3" presStyleCnt="5"/>
      <dgm:spPr/>
    </dgm:pt>
    <dgm:pt modelId="{0BB76ECA-CB5F-4D25-88C0-3426A2F9D162}" type="pres">
      <dgm:prSet presAssocID="{36E25BFE-BDEA-45F0-964B-A8D9D45B8764}" presName="circle5" presStyleLbl="node1" presStyleIdx="4" presStyleCnt="5"/>
      <dgm:spPr/>
    </dgm:pt>
    <dgm:pt modelId="{9EFB35A2-B4DC-4E1B-98A5-48E8FB024353}" type="pres">
      <dgm:prSet presAssocID="{36E25BFE-BDEA-45F0-964B-A8D9D45B8764}" presName="rect5" presStyleLbl="alignAcc1" presStyleIdx="4" presStyleCnt="5"/>
      <dgm:spPr/>
      <dgm:t>
        <a:bodyPr/>
        <a:lstStyle/>
        <a:p>
          <a:endParaRPr lang="ru-RU"/>
        </a:p>
      </dgm:t>
    </dgm:pt>
    <dgm:pt modelId="{A195C15B-88AE-45AC-8C0D-14F143F56EA1}" type="pres">
      <dgm:prSet presAssocID="{BA8A032A-03F3-47B2-A311-18C620BC29DA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618FE-8B46-47BC-B736-13F5B4E567BE}" type="pres">
      <dgm:prSet presAssocID="{8BE04BA7-918A-46E1-965A-1D61C7B7F6F2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4E6F7-E4C4-4A0A-9CD5-29CFFD5F12D5}" type="pres">
      <dgm:prSet presAssocID="{706FB774-C477-4B2F-BD22-31B6D1C17690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1D247-B00E-45F8-87E4-19EF2BE125CF}" type="pres">
      <dgm:prSet presAssocID="{0BB54455-D0AC-4478-8932-D91BB7CAD8D5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A627F-05DB-495C-8486-81D4903C7B98}" type="pres">
      <dgm:prSet presAssocID="{36E25BFE-BDEA-45F0-964B-A8D9D45B8764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B2F122-FCB3-4F4B-9D57-C2647E9BAED2}" type="presOf" srcId="{706FB774-C477-4B2F-BD22-31B6D1C17690}" destId="{B454E6F7-E4C4-4A0A-9CD5-29CFFD5F12D5}" srcOrd="1" destOrd="0" presId="urn:microsoft.com/office/officeart/2005/8/layout/target3"/>
    <dgm:cxn modelId="{5670B83C-0DBC-44BF-892E-01BD97238291}" type="presOf" srcId="{0BB54455-D0AC-4478-8932-D91BB7CAD8D5}" destId="{9F01D247-B00E-45F8-87E4-19EF2BE125CF}" srcOrd="1" destOrd="0" presId="urn:microsoft.com/office/officeart/2005/8/layout/target3"/>
    <dgm:cxn modelId="{7714AE33-9399-4068-B96C-8F9DD4A8C6E7}" srcId="{97E05A4D-6FAE-43FC-A39F-8D2BBF852B15}" destId="{0BB54455-D0AC-4478-8932-D91BB7CAD8D5}" srcOrd="3" destOrd="0" parTransId="{6602E469-793A-46A3-B0E5-97D01C6C54B6}" sibTransId="{29B7DC79-41AC-4234-BB7C-7717E4A301AB}"/>
    <dgm:cxn modelId="{CAE5A8A8-CFD4-4A7C-9BEF-A0CFC8FD8A4E}" srcId="{97E05A4D-6FAE-43FC-A39F-8D2BBF852B15}" destId="{BA8A032A-03F3-47B2-A311-18C620BC29DA}" srcOrd="0" destOrd="0" parTransId="{7076C727-EDD1-453A-82EE-72DF2C4638E4}" sibTransId="{E3559FC2-63DC-49EC-A9EA-BE4C3E8B1E4A}"/>
    <dgm:cxn modelId="{2A65EA0D-4034-4679-84E5-F3C0F2B573D3}" type="presOf" srcId="{8BE04BA7-918A-46E1-965A-1D61C7B7F6F2}" destId="{2CC618FE-8B46-47BC-B736-13F5B4E567BE}" srcOrd="1" destOrd="0" presId="urn:microsoft.com/office/officeart/2005/8/layout/target3"/>
    <dgm:cxn modelId="{15D6671D-E1CF-4C0D-8E4C-5AEA25518180}" type="presOf" srcId="{BA8A032A-03F3-47B2-A311-18C620BC29DA}" destId="{57DE5894-8A9A-46CE-A20B-4BEE66623697}" srcOrd="0" destOrd="0" presId="urn:microsoft.com/office/officeart/2005/8/layout/target3"/>
    <dgm:cxn modelId="{2C12A219-B27E-4863-B655-BF3A46CBB9ED}" srcId="{97E05A4D-6FAE-43FC-A39F-8D2BBF852B15}" destId="{706FB774-C477-4B2F-BD22-31B6D1C17690}" srcOrd="2" destOrd="0" parTransId="{D6A1E9C6-FD4D-4523-86EC-2768276B6E17}" sibTransId="{7E43563A-9AEF-47EC-B740-42B257D68688}"/>
    <dgm:cxn modelId="{953581F9-CA83-4A76-B615-802C1A0D01FA}" srcId="{97E05A4D-6FAE-43FC-A39F-8D2BBF852B15}" destId="{36E25BFE-BDEA-45F0-964B-A8D9D45B8764}" srcOrd="4" destOrd="0" parTransId="{D8F82DF5-B85E-485E-8039-A48C4242ED5E}" sibTransId="{0A2F3D8C-69D5-4B9B-A50D-E4DCBCBE0019}"/>
    <dgm:cxn modelId="{290E2048-57C2-4295-A8F1-CDA1CF5F805A}" type="presOf" srcId="{36E25BFE-BDEA-45F0-964B-A8D9D45B8764}" destId="{9EFB35A2-B4DC-4E1B-98A5-48E8FB024353}" srcOrd="0" destOrd="0" presId="urn:microsoft.com/office/officeart/2005/8/layout/target3"/>
    <dgm:cxn modelId="{FFCC4459-8B43-4854-B164-BF647F8C7E21}" type="presOf" srcId="{BA8A032A-03F3-47B2-A311-18C620BC29DA}" destId="{A195C15B-88AE-45AC-8C0D-14F143F56EA1}" srcOrd="1" destOrd="0" presId="urn:microsoft.com/office/officeart/2005/8/layout/target3"/>
    <dgm:cxn modelId="{880548CA-E7D2-4CEE-B5CE-A04AA8BC10E4}" type="presOf" srcId="{97E05A4D-6FAE-43FC-A39F-8D2BBF852B15}" destId="{77A417E5-D34C-4B18-A404-98AC6C32C908}" srcOrd="0" destOrd="0" presId="urn:microsoft.com/office/officeart/2005/8/layout/target3"/>
    <dgm:cxn modelId="{B43B9D32-705A-4236-A91A-4120D29DE489}" type="presOf" srcId="{36E25BFE-BDEA-45F0-964B-A8D9D45B8764}" destId="{013A627F-05DB-495C-8486-81D4903C7B98}" srcOrd="1" destOrd="0" presId="urn:microsoft.com/office/officeart/2005/8/layout/target3"/>
    <dgm:cxn modelId="{E9FA3520-ECB0-4D7E-8042-3366B87B3834}" type="presOf" srcId="{8BE04BA7-918A-46E1-965A-1D61C7B7F6F2}" destId="{490C0FEF-4413-42EC-AC34-7D8522720093}" srcOrd="0" destOrd="0" presId="urn:microsoft.com/office/officeart/2005/8/layout/target3"/>
    <dgm:cxn modelId="{99A43DD5-6970-4760-A8BB-6699ADEF1CE7}" type="presOf" srcId="{706FB774-C477-4B2F-BD22-31B6D1C17690}" destId="{0D835966-2118-43F7-A1DF-9D07176E465F}" srcOrd="0" destOrd="0" presId="urn:microsoft.com/office/officeart/2005/8/layout/target3"/>
    <dgm:cxn modelId="{E05F259F-51A5-47BC-A0AF-813207D528F9}" type="presOf" srcId="{0BB54455-D0AC-4478-8932-D91BB7CAD8D5}" destId="{8E99FF3C-27D6-4B40-A48F-E7A2BB6C6BD7}" srcOrd="0" destOrd="0" presId="urn:microsoft.com/office/officeart/2005/8/layout/target3"/>
    <dgm:cxn modelId="{E7F1A5CF-16BF-4F71-8C24-53413D70A211}" srcId="{97E05A4D-6FAE-43FC-A39F-8D2BBF852B15}" destId="{8BE04BA7-918A-46E1-965A-1D61C7B7F6F2}" srcOrd="1" destOrd="0" parTransId="{DB2B4998-7381-4E57-B1B4-5AE22640DC10}" sibTransId="{89233BEC-8952-441F-8E3B-A1D1221A9D82}"/>
    <dgm:cxn modelId="{C1610461-1BC5-468A-ADF1-0747CEE084CC}" type="presParOf" srcId="{77A417E5-D34C-4B18-A404-98AC6C32C908}" destId="{69140335-733B-4744-AAE4-C88A1D7EAF5E}" srcOrd="0" destOrd="0" presId="urn:microsoft.com/office/officeart/2005/8/layout/target3"/>
    <dgm:cxn modelId="{82861874-248A-48B7-807D-ABBC55FC9CAB}" type="presParOf" srcId="{77A417E5-D34C-4B18-A404-98AC6C32C908}" destId="{C76F012E-BBA1-4FF3-9CFF-D617C472B928}" srcOrd="1" destOrd="0" presId="urn:microsoft.com/office/officeart/2005/8/layout/target3"/>
    <dgm:cxn modelId="{F3B0169E-3B0A-4167-BA2B-206B434BC237}" type="presParOf" srcId="{77A417E5-D34C-4B18-A404-98AC6C32C908}" destId="{57DE5894-8A9A-46CE-A20B-4BEE66623697}" srcOrd="2" destOrd="0" presId="urn:microsoft.com/office/officeart/2005/8/layout/target3"/>
    <dgm:cxn modelId="{8E91AFC7-33C7-429B-A125-EF1E9809E5FA}" type="presParOf" srcId="{77A417E5-D34C-4B18-A404-98AC6C32C908}" destId="{7392C9A9-9565-415F-9E71-8EA9C7FAADDD}" srcOrd="3" destOrd="0" presId="urn:microsoft.com/office/officeart/2005/8/layout/target3"/>
    <dgm:cxn modelId="{8FE8D3F9-534E-42C6-9843-359DD20A34C5}" type="presParOf" srcId="{77A417E5-D34C-4B18-A404-98AC6C32C908}" destId="{4D00CFF5-07F0-43B9-829C-8527F4F352B4}" srcOrd="4" destOrd="0" presId="urn:microsoft.com/office/officeart/2005/8/layout/target3"/>
    <dgm:cxn modelId="{8A7B07E1-248A-4965-A9AF-24952FD3167A}" type="presParOf" srcId="{77A417E5-D34C-4B18-A404-98AC6C32C908}" destId="{490C0FEF-4413-42EC-AC34-7D8522720093}" srcOrd="5" destOrd="0" presId="urn:microsoft.com/office/officeart/2005/8/layout/target3"/>
    <dgm:cxn modelId="{DAEFCA89-4A72-430A-A5DF-D834A370EF4A}" type="presParOf" srcId="{77A417E5-D34C-4B18-A404-98AC6C32C908}" destId="{9FEE5046-9010-4B3B-85AE-592D2286A579}" srcOrd="6" destOrd="0" presId="urn:microsoft.com/office/officeart/2005/8/layout/target3"/>
    <dgm:cxn modelId="{E4AFA5B4-5D57-4E7F-BB3D-8EBE27D10E7B}" type="presParOf" srcId="{77A417E5-D34C-4B18-A404-98AC6C32C908}" destId="{FA60CFB3-859C-403A-9D95-C598FE194F99}" srcOrd="7" destOrd="0" presId="urn:microsoft.com/office/officeart/2005/8/layout/target3"/>
    <dgm:cxn modelId="{3C9D8ECF-43AF-4703-8D6B-E317F889A468}" type="presParOf" srcId="{77A417E5-D34C-4B18-A404-98AC6C32C908}" destId="{0D835966-2118-43F7-A1DF-9D07176E465F}" srcOrd="8" destOrd="0" presId="urn:microsoft.com/office/officeart/2005/8/layout/target3"/>
    <dgm:cxn modelId="{2D9FA1F6-5E16-4CC2-9769-928B6DA4BA80}" type="presParOf" srcId="{77A417E5-D34C-4B18-A404-98AC6C32C908}" destId="{078939B6-EFB0-4755-9D6A-81C6D9DA9016}" srcOrd="9" destOrd="0" presId="urn:microsoft.com/office/officeart/2005/8/layout/target3"/>
    <dgm:cxn modelId="{E6CF983F-473C-4DCE-BE1E-6847F7271328}" type="presParOf" srcId="{77A417E5-D34C-4B18-A404-98AC6C32C908}" destId="{7DCC8910-40D3-498B-AB57-C9DA71F9F350}" srcOrd="10" destOrd="0" presId="urn:microsoft.com/office/officeart/2005/8/layout/target3"/>
    <dgm:cxn modelId="{71546CE1-623E-4A6D-AC43-2DDA53396A49}" type="presParOf" srcId="{77A417E5-D34C-4B18-A404-98AC6C32C908}" destId="{8E99FF3C-27D6-4B40-A48F-E7A2BB6C6BD7}" srcOrd="11" destOrd="0" presId="urn:microsoft.com/office/officeart/2005/8/layout/target3"/>
    <dgm:cxn modelId="{E7D382F0-38D5-4AA2-83F4-304A9DBF41B4}" type="presParOf" srcId="{77A417E5-D34C-4B18-A404-98AC6C32C908}" destId="{3364B033-A486-400F-A263-A386D98F6FA8}" srcOrd="12" destOrd="0" presId="urn:microsoft.com/office/officeart/2005/8/layout/target3"/>
    <dgm:cxn modelId="{AE76B93B-C4E5-4F85-B6B9-911C6BDE33CA}" type="presParOf" srcId="{77A417E5-D34C-4B18-A404-98AC6C32C908}" destId="{0BB76ECA-CB5F-4D25-88C0-3426A2F9D162}" srcOrd="13" destOrd="0" presId="urn:microsoft.com/office/officeart/2005/8/layout/target3"/>
    <dgm:cxn modelId="{96701D1F-D93E-49E7-B762-1AFD61D6202E}" type="presParOf" srcId="{77A417E5-D34C-4B18-A404-98AC6C32C908}" destId="{9EFB35A2-B4DC-4E1B-98A5-48E8FB024353}" srcOrd="14" destOrd="0" presId="urn:microsoft.com/office/officeart/2005/8/layout/target3"/>
    <dgm:cxn modelId="{A2A1CDF9-4787-454D-940D-D016E5DEA6E4}" type="presParOf" srcId="{77A417E5-D34C-4B18-A404-98AC6C32C908}" destId="{A195C15B-88AE-45AC-8C0D-14F143F56EA1}" srcOrd="15" destOrd="0" presId="urn:microsoft.com/office/officeart/2005/8/layout/target3"/>
    <dgm:cxn modelId="{E900C648-D61F-4CF2-B1D0-5372BD0C23CC}" type="presParOf" srcId="{77A417E5-D34C-4B18-A404-98AC6C32C908}" destId="{2CC618FE-8B46-47BC-B736-13F5B4E567BE}" srcOrd="16" destOrd="0" presId="urn:microsoft.com/office/officeart/2005/8/layout/target3"/>
    <dgm:cxn modelId="{2DB03389-15B6-44A0-9D0D-B658053E9CCE}" type="presParOf" srcId="{77A417E5-D34C-4B18-A404-98AC6C32C908}" destId="{B454E6F7-E4C4-4A0A-9CD5-29CFFD5F12D5}" srcOrd="17" destOrd="0" presId="urn:microsoft.com/office/officeart/2005/8/layout/target3"/>
    <dgm:cxn modelId="{BB8FBD7C-B4B5-4DA5-892D-775647C21C87}" type="presParOf" srcId="{77A417E5-D34C-4B18-A404-98AC6C32C908}" destId="{9F01D247-B00E-45F8-87E4-19EF2BE125CF}" srcOrd="18" destOrd="0" presId="urn:microsoft.com/office/officeart/2005/8/layout/target3"/>
    <dgm:cxn modelId="{DB3EA928-54B4-4D3A-91E0-91D49CE62AD3}" type="presParOf" srcId="{77A417E5-D34C-4B18-A404-98AC6C32C908}" destId="{013A627F-05DB-495C-8486-81D4903C7B98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3B5206-F57B-4CBE-ABDF-8F51D746779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A89DB17-500E-4926-968E-4DE382E5A234}">
      <dgm:prSet phldrT="[Текст]"/>
      <dgm:spPr/>
      <dgm:t>
        <a:bodyPr/>
        <a:lstStyle/>
        <a:p>
          <a:r>
            <a:rPr lang="ru-RU" b="1" i="1" dirty="0" smtClean="0"/>
            <a:t>Чувство одиночества, бесполезности, вины или грусти</a:t>
          </a:r>
          <a:endParaRPr lang="ru-RU" dirty="0"/>
        </a:p>
      </dgm:t>
    </dgm:pt>
    <dgm:pt modelId="{9B1BFE21-69D5-41F8-A59E-43FD7ABCD6AF}" type="parTrans" cxnId="{3C37D51A-45D6-466A-91AD-C2DDE73E4EC5}">
      <dgm:prSet/>
      <dgm:spPr/>
      <dgm:t>
        <a:bodyPr/>
        <a:lstStyle/>
        <a:p>
          <a:endParaRPr lang="ru-RU"/>
        </a:p>
      </dgm:t>
    </dgm:pt>
    <dgm:pt modelId="{ECBBCF96-B911-435B-B6FD-80977D1E23DE}" type="sibTrans" cxnId="{3C37D51A-45D6-466A-91AD-C2DDE73E4EC5}">
      <dgm:prSet/>
      <dgm:spPr/>
      <dgm:t>
        <a:bodyPr/>
        <a:lstStyle/>
        <a:p>
          <a:endParaRPr lang="ru-RU"/>
        </a:p>
      </dgm:t>
    </dgm:pt>
    <dgm:pt modelId="{F078619B-4542-4226-8F0C-B83BEA1500FF}">
      <dgm:prSet phldrT="[Текст]"/>
      <dgm:spPr/>
      <dgm:t>
        <a:bodyPr/>
        <a:lstStyle/>
        <a:p>
          <a:r>
            <a:rPr lang="ru-RU" b="1" i="1" dirty="0" smtClean="0"/>
            <a:t>Ощущение скуки</a:t>
          </a:r>
          <a:endParaRPr lang="ru-RU" dirty="0"/>
        </a:p>
      </dgm:t>
    </dgm:pt>
    <dgm:pt modelId="{353159E4-3683-4C01-9A47-F6891CA1DE05}" type="parTrans" cxnId="{CB892B2A-4FD1-4D4D-BA38-C6195C30C37E}">
      <dgm:prSet/>
      <dgm:spPr/>
      <dgm:t>
        <a:bodyPr/>
        <a:lstStyle/>
        <a:p>
          <a:endParaRPr lang="ru-RU"/>
        </a:p>
      </dgm:t>
    </dgm:pt>
    <dgm:pt modelId="{D40A179A-4018-4DC1-BADB-400F84DFB659}" type="sibTrans" cxnId="{CB892B2A-4FD1-4D4D-BA38-C6195C30C37E}">
      <dgm:prSet/>
      <dgm:spPr/>
      <dgm:t>
        <a:bodyPr/>
        <a:lstStyle/>
        <a:p>
          <a:endParaRPr lang="ru-RU"/>
        </a:p>
      </dgm:t>
    </dgm:pt>
    <dgm:pt modelId="{D68F7DF9-75E7-4365-B410-BCCAB52C953B}">
      <dgm:prSet phldrT="[Текст]"/>
      <dgm:spPr/>
      <dgm:t>
        <a:bodyPr/>
        <a:lstStyle/>
        <a:p>
          <a:r>
            <a:rPr lang="ru-RU" b="1" i="1" dirty="0" smtClean="0"/>
            <a:t>Уход от контактов, изоляция от друзей и семьи</a:t>
          </a:r>
          <a:endParaRPr lang="ru-RU" dirty="0"/>
        </a:p>
      </dgm:t>
    </dgm:pt>
    <dgm:pt modelId="{4FD1888D-B001-4577-ACE1-772E7E657F53}" type="parTrans" cxnId="{ACFAA0F3-1DC1-42F9-8B95-88F9714A59A1}">
      <dgm:prSet/>
      <dgm:spPr/>
      <dgm:t>
        <a:bodyPr/>
        <a:lstStyle/>
        <a:p>
          <a:endParaRPr lang="ru-RU"/>
        </a:p>
      </dgm:t>
    </dgm:pt>
    <dgm:pt modelId="{45DC8DCF-F3BD-4534-8BAC-BFE5251C2C2D}" type="sibTrans" cxnId="{ACFAA0F3-1DC1-42F9-8B95-88F9714A59A1}">
      <dgm:prSet/>
      <dgm:spPr/>
      <dgm:t>
        <a:bodyPr/>
        <a:lstStyle/>
        <a:p>
          <a:endParaRPr lang="ru-RU"/>
        </a:p>
      </dgm:t>
    </dgm:pt>
    <dgm:pt modelId="{39B942B3-8B1A-42C4-B703-A1FAE29439EA}" type="pres">
      <dgm:prSet presAssocID="{933B5206-F57B-4CBE-ABDF-8F51D74677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3C20D0-F401-47A5-A7BC-32D660F2C468}" type="pres">
      <dgm:prSet presAssocID="{0A89DB17-500E-4926-968E-4DE382E5A234}" presName="parentLin" presStyleCnt="0"/>
      <dgm:spPr/>
    </dgm:pt>
    <dgm:pt modelId="{FC0A4219-C20D-4C4D-8446-9500EA2AB007}" type="pres">
      <dgm:prSet presAssocID="{0A89DB17-500E-4926-968E-4DE382E5A23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E79F4C7-AAEC-40F4-82A5-83E14FB9BB4C}" type="pres">
      <dgm:prSet presAssocID="{0A89DB17-500E-4926-968E-4DE382E5A234}" presName="parentText" presStyleLbl="node1" presStyleIdx="0" presStyleCnt="3" custScaleX="1372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3E5D8-D841-4291-BF62-DFFD469116C8}" type="pres">
      <dgm:prSet presAssocID="{0A89DB17-500E-4926-968E-4DE382E5A234}" presName="negativeSpace" presStyleCnt="0"/>
      <dgm:spPr/>
    </dgm:pt>
    <dgm:pt modelId="{33A826C5-54A8-4B13-BE92-5BAEF04320F5}" type="pres">
      <dgm:prSet presAssocID="{0A89DB17-500E-4926-968E-4DE382E5A234}" presName="childText" presStyleLbl="conFgAcc1" presStyleIdx="0" presStyleCnt="3">
        <dgm:presLayoutVars>
          <dgm:bulletEnabled val="1"/>
        </dgm:presLayoutVars>
      </dgm:prSet>
      <dgm:spPr/>
    </dgm:pt>
    <dgm:pt modelId="{9F7D86B3-4A36-4FF6-9BFB-620AD75F1DD2}" type="pres">
      <dgm:prSet presAssocID="{ECBBCF96-B911-435B-B6FD-80977D1E23DE}" presName="spaceBetweenRectangles" presStyleCnt="0"/>
      <dgm:spPr/>
    </dgm:pt>
    <dgm:pt modelId="{E47B0740-4F53-4BB5-A2CB-DB2B36147E6E}" type="pres">
      <dgm:prSet presAssocID="{F078619B-4542-4226-8F0C-B83BEA1500FF}" presName="parentLin" presStyleCnt="0"/>
      <dgm:spPr/>
    </dgm:pt>
    <dgm:pt modelId="{76E6A1C5-A62E-4682-815B-EACE9D10CF23}" type="pres">
      <dgm:prSet presAssocID="{F078619B-4542-4226-8F0C-B83BEA1500F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7837C3D-2A0D-484C-BEB5-0A57C4CCDA77}" type="pres">
      <dgm:prSet presAssocID="{F078619B-4542-4226-8F0C-B83BEA1500FF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97965-0BFE-4B59-B7EB-5D86C2B63A2B}" type="pres">
      <dgm:prSet presAssocID="{F078619B-4542-4226-8F0C-B83BEA1500FF}" presName="negativeSpace" presStyleCnt="0"/>
      <dgm:spPr/>
    </dgm:pt>
    <dgm:pt modelId="{BF5E4505-8ADB-4E58-B4DE-3E30C7CAE1DE}" type="pres">
      <dgm:prSet presAssocID="{F078619B-4542-4226-8F0C-B83BEA1500FF}" presName="childText" presStyleLbl="conFgAcc1" presStyleIdx="1" presStyleCnt="3">
        <dgm:presLayoutVars>
          <dgm:bulletEnabled val="1"/>
        </dgm:presLayoutVars>
      </dgm:prSet>
      <dgm:spPr/>
    </dgm:pt>
    <dgm:pt modelId="{2220A88D-8801-4E62-A3D3-21438B04ED2E}" type="pres">
      <dgm:prSet presAssocID="{D40A179A-4018-4DC1-BADB-400F84DFB659}" presName="spaceBetweenRectangles" presStyleCnt="0"/>
      <dgm:spPr/>
    </dgm:pt>
    <dgm:pt modelId="{C13E6B86-4C0B-4644-897B-CAF43315A1BB}" type="pres">
      <dgm:prSet presAssocID="{D68F7DF9-75E7-4365-B410-BCCAB52C953B}" presName="parentLin" presStyleCnt="0"/>
      <dgm:spPr/>
    </dgm:pt>
    <dgm:pt modelId="{8053DA32-9AB0-4D1F-ADFF-444E205EE8F6}" type="pres">
      <dgm:prSet presAssocID="{D68F7DF9-75E7-4365-B410-BCCAB52C953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68DE2CF-7975-4FB9-82F3-CEA6AAA96C33}" type="pres">
      <dgm:prSet presAssocID="{D68F7DF9-75E7-4365-B410-BCCAB52C953B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2355D-156C-41F4-B3BA-000B7D502BD0}" type="pres">
      <dgm:prSet presAssocID="{D68F7DF9-75E7-4365-B410-BCCAB52C953B}" presName="negativeSpace" presStyleCnt="0"/>
      <dgm:spPr/>
    </dgm:pt>
    <dgm:pt modelId="{691F5527-6BA5-44A5-B1B4-0C9ECDA08EA8}" type="pres">
      <dgm:prSet presAssocID="{D68F7DF9-75E7-4365-B410-BCCAB52C95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5203E8-D5BF-4520-914E-75685BF7AA68}" type="presOf" srcId="{933B5206-F57B-4CBE-ABDF-8F51D7467796}" destId="{39B942B3-8B1A-42C4-B703-A1FAE29439EA}" srcOrd="0" destOrd="0" presId="urn:microsoft.com/office/officeart/2005/8/layout/list1"/>
    <dgm:cxn modelId="{6F18B249-108E-44A0-A028-36287F8C1A94}" type="presOf" srcId="{0A89DB17-500E-4926-968E-4DE382E5A234}" destId="{CE79F4C7-AAEC-40F4-82A5-83E14FB9BB4C}" srcOrd="1" destOrd="0" presId="urn:microsoft.com/office/officeart/2005/8/layout/list1"/>
    <dgm:cxn modelId="{3C37D51A-45D6-466A-91AD-C2DDE73E4EC5}" srcId="{933B5206-F57B-4CBE-ABDF-8F51D7467796}" destId="{0A89DB17-500E-4926-968E-4DE382E5A234}" srcOrd="0" destOrd="0" parTransId="{9B1BFE21-69D5-41F8-A59E-43FD7ABCD6AF}" sibTransId="{ECBBCF96-B911-435B-B6FD-80977D1E23DE}"/>
    <dgm:cxn modelId="{1EDF93D6-2F9C-4134-AC16-E4A8CE4B0D0E}" type="presOf" srcId="{F078619B-4542-4226-8F0C-B83BEA1500FF}" destId="{76E6A1C5-A62E-4682-815B-EACE9D10CF23}" srcOrd="0" destOrd="0" presId="urn:microsoft.com/office/officeart/2005/8/layout/list1"/>
    <dgm:cxn modelId="{1C6768F6-35DC-430A-A090-9646B9A0C535}" type="presOf" srcId="{D68F7DF9-75E7-4365-B410-BCCAB52C953B}" destId="{468DE2CF-7975-4FB9-82F3-CEA6AAA96C33}" srcOrd="1" destOrd="0" presId="urn:microsoft.com/office/officeart/2005/8/layout/list1"/>
    <dgm:cxn modelId="{7125512A-C3ED-4F9C-89FC-2516D0EF32C4}" type="presOf" srcId="{F078619B-4542-4226-8F0C-B83BEA1500FF}" destId="{67837C3D-2A0D-484C-BEB5-0A57C4CCDA77}" srcOrd="1" destOrd="0" presId="urn:microsoft.com/office/officeart/2005/8/layout/list1"/>
    <dgm:cxn modelId="{16852155-3466-4D66-9F7B-EBAB0F9258DF}" type="presOf" srcId="{0A89DB17-500E-4926-968E-4DE382E5A234}" destId="{FC0A4219-C20D-4C4D-8446-9500EA2AB007}" srcOrd="0" destOrd="0" presId="urn:microsoft.com/office/officeart/2005/8/layout/list1"/>
    <dgm:cxn modelId="{CB892B2A-4FD1-4D4D-BA38-C6195C30C37E}" srcId="{933B5206-F57B-4CBE-ABDF-8F51D7467796}" destId="{F078619B-4542-4226-8F0C-B83BEA1500FF}" srcOrd="1" destOrd="0" parTransId="{353159E4-3683-4C01-9A47-F6891CA1DE05}" sibTransId="{D40A179A-4018-4DC1-BADB-400F84DFB659}"/>
    <dgm:cxn modelId="{ACFAA0F3-1DC1-42F9-8B95-88F9714A59A1}" srcId="{933B5206-F57B-4CBE-ABDF-8F51D7467796}" destId="{D68F7DF9-75E7-4365-B410-BCCAB52C953B}" srcOrd="2" destOrd="0" parTransId="{4FD1888D-B001-4577-ACE1-772E7E657F53}" sibTransId="{45DC8DCF-F3BD-4534-8BAC-BFE5251C2C2D}"/>
    <dgm:cxn modelId="{D91BEBDE-FEC7-4C46-A953-D63839D416C1}" type="presOf" srcId="{D68F7DF9-75E7-4365-B410-BCCAB52C953B}" destId="{8053DA32-9AB0-4D1F-ADFF-444E205EE8F6}" srcOrd="0" destOrd="0" presId="urn:microsoft.com/office/officeart/2005/8/layout/list1"/>
    <dgm:cxn modelId="{01F03419-43E3-4409-A6BD-412DE1CE108D}" type="presParOf" srcId="{39B942B3-8B1A-42C4-B703-A1FAE29439EA}" destId="{C83C20D0-F401-47A5-A7BC-32D660F2C468}" srcOrd="0" destOrd="0" presId="urn:microsoft.com/office/officeart/2005/8/layout/list1"/>
    <dgm:cxn modelId="{B9EB78C3-6E0A-4C60-8A79-8B49D5E46B35}" type="presParOf" srcId="{C83C20D0-F401-47A5-A7BC-32D660F2C468}" destId="{FC0A4219-C20D-4C4D-8446-9500EA2AB007}" srcOrd="0" destOrd="0" presId="urn:microsoft.com/office/officeart/2005/8/layout/list1"/>
    <dgm:cxn modelId="{FEEBB7A1-2046-4C41-86E3-6950E90C4842}" type="presParOf" srcId="{C83C20D0-F401-47A5-A7BC-32D660F2C468}" destId="{CE79F4C7-AAEC-40F4-82A5-83E14FB9BB4C}" srcOrd="1" destOrd="0" presId="urn:microsoft.com/office/officeart/2005/8/layout/list1"/>
    <dgm:cxn modelId="{60D0E350-5C36-4800-AE09-3F7C64F4FBF7}" type="presParOf" srcId="{39B942B3-8B1A-42C4-B703-A1FAE29439EA}" destId="{A583E5D8-D841-4291-BF62-DFFD469116C8}" srcOrd="1" destOrd="0" presId="urn:microsoft.com/office/officeart/2005/8/layout/list1"/>
    <dgm:cxn modelId="{44C2F327-91A6-44E5-A5DF-1071B6772559}" type="presParOf" srcId="{39B942B3-8B1A-42C4-B703-A1FAE29439EA}" destId="{33A826C5-54A8-4B13-BE92-5BAEF04320F5}" srcOrd="2" destOrd="0" presId="urn:microsoft.com/office/officeart/2005/8/layout/list1"/>
    <dgm:cxn modelId="{640F8E15-5A73-4251-85E5-FD8FD0B701A5}" type="presParOf" srcId="{39B942B3-8B1A-42C4-B703-A1FAE29439EA}" destId="{9F7D86B3-4A36-4FF6-9BFB-620AD75F1DD2}" srcOrd="3" destOrd="0" presId="urn:microsoft.com/office/officeart/2005/8/layout/list1"/>
    <dgm:cxn modelId="{03040D7E-7198-4D95-A072-8989F3725DEE}" type="presParOf" srcId="{39B942B3-8B1A-42C4-B703-A1FAE29439EA}" destId="{E47B0740-4F53-4BB5-A2CB-DB2B36147E6E}" srcOrd="4" destOrd="0" presId="urn:microsoft.com/office/officeart/2005/8/layout/list1"/>
    <dgm:cxn modelId="{3FA2CCDD-12C1-4F0E-A7A1-2F665D2A9634}" type="presParOf" srcId="{E47B0740-4F53-4BB5-A2CB-DB2B36147E6E}" destId="{76E6A1C5-A62E-4682-815B-EACE9D10CF23}" srcOrd="0" destOrd="0" presId="urn:microsoft.com/office/officeart/2005/8/layout/list1"/>
    <dgm:cxn modelId="{8A280392-29F7-4C5D-912C-C7C0DF890C72}" type="presParOf" srcId="{E47B0740-4F53-4BB5-A2CB-DB2B36147E6E}" destId="{67837C3D-2A0D-484C-BEB5-0A57C4CCDA77}" srcOrd="1" destOrd="0" presId="urn:microsoft.com/office/officeart/2005/8/layout/list1"/>
    <dgm:cxn modelId="{C2900FE5-EA02-4692-910E-A6B8DF3D22C8}" type="presParOf" srcId="{39B942B3-8B1A-42C4-B703-A1FAE29439EA}" destId="{79797965-0BFE-4B59-B7EB-5D86C2B63A2B}" srcOrd="5" destOrd="0" presId="urn:microsoft.com/office/officeart/2005/8/layout/list1"/>
    <dgm:cxn modelId="{585D2F7B-590C-4220-B3D7-B8D80440BFF6}" type="presParOf" srcId="{39B942B3-8B1A-42C4-B703-A1FAE29439EA}" destId="{BF5E4505-8ADB-4E58-B4DE-3E30C7CAE1DE}" srcOrd="6" destOrd="0" presId="urn:microsoft.com/office/officeart/2005/8/layout/list1"/>
    <dgm:cxn modelId="{735EA429-4EA4-498E-B8E6-55A6527887E8}" type="presParOf" srcId="{39B942B3-8B1A-42C4-B703-A1FAE29439EA}" destId="{2220A88D-8801-4E62-A3D3-21438B04ED2E}" srcOrd="7" destOrd="0" presId="urn:microsoft.com/office/officeart/2005/8/layout/list1"/>
    <dgm:cxn modelId="{C2B75A26-70C7-49A5-A0BA-1F2D8943446B}" type="presParOf" srcId="{39B942B3-8B1A-42C4-B703-A1FAE29439EA}" destId="{C13E6B86-4C0B-4644-897B-CAF43315A1BB}" srcOrd="8" destOrd="0" presId="urn:microsoft.com/office/officeart/2005/8/layout/list1"/>
    <dgm:cxn modelId="{60D7469B-6CDA-4550-B513-CE698110B7F4}" type="presParOf" srcId="{C13E6B86-4C0B-4644-897B-CAF43315A1BB}" destId="{8053DA32-9AB0-4D1F-ADFF-444E205EE8F6}" srcOrd="0" destOrd="0" presId="urn:microsoft.com/office/officeart/2005/8/layout/list1"/>
    <dgm:cxn modelId="{B04C0330-ED68-4A28-896C-0D903D572A59}" type="presParOf" srcId="{C13E6B86-4C0B-4644-897B-CAF43315A1BB}" destId="{468DE2CF-7975-4FB9-82F3-CEA6AAA96C33}" srcOrd="1" destOrd="0" presId="urn:microsoft.com/office/officeart/2005/8/layout/list1"/>
    <dgm:cxn modelId="{DF44D1D8-ED25-4404-BB4F-A18BFB96AD8C}" type="presParOf" srcId="{39B942B3-8B1A-42C4-B703-A1FAE29439EA}" destId="{22D2355D-156C-41F4-B3BA-000B7D502BD0}" srcOrd="9" destOrd="0" presId="urn:microsoft.com/office/officeart/2005/8/layout/list1"/>
    <dgm:cxn modelId="{CDE08DB5-EC61-4CE8-9E62-7AEDA1D5AC90}" type="presParOf" srcId="{39B942B3-8B1A-42C4-B703-A1FAE29439EA}" destId="{691F5527-6BA5-44A5-B1B4-0C9ECDA08E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B013BF-CF2F-4FE6-9F0E-7D8F2F81C09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64EA51A-5355-4971-8ED0-DF6E120C079A}">
      <dgm:prSet phldrT="[Текст]"/>
      <dgm:spPr/>
      <dgm:t>
        <a:bodyPr/>
        <a:lstStyle/>
        <a:p>
          <a:r>
            <a:rPr lang="ru-RU" b="1" i="1" dirty="0" smtClean="0"/>
            <a:t>Погруженность в размышления о смерти</a:t>
          </a:r>
          <a:endParaRPr lang="ru-RU" dirty="0"/>
        </a:p>
      </dgm:t>
    </dgm:pt>
    <dgm:pt modelId="{419E26C8-3526-4B84-A54C-24EF28298359}" type="parTrans" cxnId="{5F1C7E19-9C69-40DA-B6A5-E2F1D128EC34}">
      <dgm:prSet/>
      <dgm:spPr/>
      <dgm:t>
        <a:bodyPr/>
        <a:lstStyle/>
        <a:p>
          <a:endParaRPr lang="ru-RU"/>
        </a:p>
      </dgm:t>
    </dgm:pt>
    <dgm:pt modelId="{488A4FFB-C912-45BA-85EE-89E3DADF1A2E}" type="sibTrans" cxnId="{5F1C7E19-9C69-40DA-B6A5-E2F1D128EC34}">
      <dgm:prSet/>
      <dgm:spPr/>
      <dgm:t>
        <a:bodyPr/>
        <a:lstStyle/>
        <a:p>
          <a:endParaRPr lang="ru-RU"/>
        </a:p>
      </dgm:t>
    </dgm:pt>
    <dgm:pt modelId="{934922F7-E864-4A4B-AAA8-CEDA68536FEE}">
      <dgm:prSet phldrT="[Текст]"/>
      <dgm:spPr/>
      <dgm:t>
        <a:bodyPr/>
        <a:lstStyle/>
        <a:p>
          <a:r>
            <a:rPr lang="ru-RU" b="1" i="1" dirty="0" smtClean="0"/>
            <a:t>Отсутствие планов на будущее</a:t>
          </a:r>
          <a:endParaRPr lang="ru-RU" dirty="0"/>
        </a:p>
      </dgm:t>
    </dgm:pt>
    <dgm:pt modelId="{CE3D3D20-8281-469F-AB83-CA254894B2DB}" type="parTrans" cxnId="{B8CEB228-915E-47D2-898D-29B72287A280}">
      <dgm:prSet/>
      <dgm:spPr/>
      <dgm:t>
        <a:bodyPr/>
        <a:lstStyle/>
        <a:p>
          <a:endParaRPr lang="ru-RU"/>
        </a:p>
      </dgm:t>
    </dgm:pt>
    <dgm:pt modelId="{B18B20AB-DBF9-4546-91D4-45E6FE18991C}" type="sibTrans" cxnId="{B8CEB228-915E-47D2-898D-29B72287A280}">
      <dgm:prSet/>
      <dgm:spPr/>
      <dgm:t>
        <a:bodyPr/>
        <a:lstStyle/>
        <a:p>
          <a:endParaRPr lang="ru-RU"/>
        </a:p>
      </dgm:t>
    </dgm:pt>
    <dgm:pt modelId="{CA77E09F-1E5B-4581-8BA4-44C2CB6AB2C1}">
      <dgm:prSet phldrT="[Текст]"/>
      <dgm:spPr/>
      <dgm:t>
        <a:bodyPr/>
        <a:lstStyle/>
        <a:p>
          <a:r>
            <a:rPr lang="ru-RU" b="1" i="1" dirty="0" smtClean="0"/>
            <a:t>Внезапные приступы гнева.</a:t>
          </a:r>
          <a:endParaRPr lang="ru-RU" dirty="0"/>
        </a:p>
      </dgm:t>
    </dgm:pt>
    <dgm:pt modelId="{2901B0DF-B699-475E-BD90-03E76A333430}" type="parTrans" cxnId="{D92F794E-6C3E-4030-AE64-D8DA0DD92C71}">
      <dgm:prSet/>
      <dgm:spPr/>
      <dgm:t>
        <a:bodyPr/>
        <a:lstStyle/>
        <a:p>
          <a:endParaRPr lang="ru-RU"/>
        </a:p>
      </dgm:t>
    </dgm:pt>
    <dgm:pt modelId="{2C7C0C7F-07B5-4803-9117-2ED938503370}" type="sibTrans" cxnId="{D92F794E-6C3E-4030-AE64-D8DA0DD92C71}">
      <dgm:prSet/>
      <dgm:spPr/>
      <dgm:t>
        <a:bodyPr/>
        <a:lstStyle/>
        <a:p>
          <a:endParaRPr lang="ru-RU"/>
        </a:p>
      </dgm:t>
    </dgm:pt>
    <dgm:pt modelId="{130039E5-1426-4DDB-AFD7-26A9CC691AE8}" type="pres">
      <dgm:prSet presAssocID="{A8B013BF-CF2F-4FE6-9F0E-7D8F2F81C0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3A634B-F1D6-4E72-B85E-5F570F2D1BCA}" type="pres">
      <dgm:prSet presAssocID="{D64EA51A-5355-4971-8ED0-DF6E120C079A}" presName="parentLin" presStyleCnt="0"/>
      <dgm:spPr/>
    </dgm:pt>
    <dgm:pt modelId="{88607586-33F5-4537-9EBE-5D1B7F2A1FD8}" type="pres">
      <dgm:prSet presAssocID="{D64EA51A-5355-4971-8ED0-DF6E120C07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F6BC84F-EC98-4C08-AF7C-5A20E2F02DE6}" type="pres">
      <dgm:prSet presAssocID="{D64EA51A-5355-4971-8ED0-DF6E120C079A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0DABB-F28B-4476-AEFB-4817C23E3F23}" type="pres">
      <dgm:prSet presAssocID="{D64EA51A-5355-4971-8ED0-DF6E120C079A}" presName="negativeSpace" presStyleCnt="0"/>
      <dgm:spPr/>
    </dgm:pt>
    <dgm:pt modelId="{F2AEE7A9-1464-46D4-840B-6D71C6412403}" type="pres">
      <dgm:prSet presAssocID="{D64EA51A-5355-4971-8ED0-DF6E120C079A}" presName="childText" presStyleLbl="conFgAcc1" presStyleIdx="0" presStyleCnt="3">
        <dgm:presLayoutVars>
          <dgm:bulletEnabled val="1"/>
        </dgm:presLayoutVars>
      </dgm:prSet>
      <dgm:spPr/>
    </dgm:pt>
    <dgm:pt modelId="{8F8256E2-6AC5-473F-BA08-611FE468D787}" type="pres">
      <dgm:prSet presAssocID="{488A4FFB-C912-45BA-85EE-89E3DADF1A2E}" presName="spaceBetweenRectangles" presStyleCnt="0"/>
      <dgm:spPr/>
    </dgm:pt>
    <dgm:pt modelId="{EE80F3E7-EC7F-4B3C-BBC5-7C2734AE855A}" type="pres">
      <dgm:prSet presAssocID="{934922F7-E864-4A4B-AAA8-CEDA68536FEE}" presName="parentLin" presStyleCnt="0"/>
      <dgm:spPr/>
    </dgm:pt>
    <dgm:pt modelId="{33A9D845-F679-4B37-BD89-BDBFA3152D79}" type="pres">
      <dgm:prSet presAssocID="{934922F7-E864-4A4B-AAA8-CEDA68536FE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954E7F5-FC4E-44D2-A5CA-16D9143724DF}" type="pres">
      <dgm:prSet presAssocID="{934922F7-E864-4A4B-AAA8-CEDA68536FEE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A90D5-B2A9-4A24-8CC3-7C4A47338517}" type="pres">
      <dgm:prSet presAssocID="{934922F7-E864-4A4B-AAA8-CEDA68536FEE}" presName="negativeSpace" presStyleCnt="0"/>
      <dgm:spPr/>
    </dgm:pt>
    <dgm:pt modelId="{039D6EC4-E2C9-4DEC-A9DB-55C710B4C6B4}" type="pres">
      <dgm:prSet presAssocID="{934922F7-E864-4A4B-AAA8-CEDA68536FEE}" presName="childText" presStyleLbl="conFgAcc1" presStyleIdx="1" presStyleCnt="3">
        <dgm:presLayoutVars>
          <dgm:bulletEnabled val="1"/>
        </dgm:presLayoutVars>
      </dgm:prSet>
      <dgm:spPr/>
    </dgm:pt>
    <dgm:pt modelId="{C8467FFC-82D8-455D-95CB-396860947404}" type="pres">
      <dgm:prSet presAssocID="{B18B20AB-DBF9-4546-91D4-45E6FE18991C}" presName="spaceBetweenRectangles" presStyleCnt="0"/>
      <dgm:spPr/>
    </dgm:pt>
    <dgm:pt modelId="{39398C8A-5FC0-497B-838A-D007594558E4}" type="pres">
      <dgm:prSet presAssocID="{CA77E09F-1E5B-4581-8BA4-44C2CB6AB2C1}" presName="parentLin" presStyleCnt="0"/>
      <dgm:spPr/>
    </dgm:pt>
    <dgm:pt modelId="{E9DD6A23-10EB-41B6-B902-C9D422EDC4D5}" type="pres">
      <dgm:prSet presAssocID="{CA77E09F-1E5B-4581-8BA4-44C2CB6AB2C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2A83E80-B64D-4940-A97B-47736F1F820E}" type="pres">
      <dgm:prSet presAssocID="{CA77E09F-1E5B-4581-8BA4-44C2CB6AB2C1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7C253-251A-4027-8F35-8D0D922B1012}" type="pres">
      <dgm:prSet presAssocID="{CA77E09F-1E5B-4581-8BA4-44C2CB6AB2C1}" presName="negativeSpace" presStyleCnt="0"/>
      <dgm:spPr/>
    </dgm:pt>
    <dgm:pt modelId="{5F582ADA-168E-43E0-B805-831D43A21BDF}" type="pres">
      <dgm:prSet presAssocID="{CA77E09F-1E5B-4581-8BA4-44C2CB6AB2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92F794E-6C3E-4030-AE64-D8DA0DD92C71}" srcId="{A8B013BF-CF2F-4FE6-9F0E-7D8F2F81C090}" destId="{CA77E09F-1E5B-4581-8BA4-44C2CB6AB2C1}" srcOrd="2" destOrd="0" parTransId="{2901B0DF-B699-475E-BD90-03E76A333430}" sibTransId="{2C7C0C7F-07B5-4803-9117-2ED938503370}"/>
    <dgm:cxn modelId="{92FA9713-86B7-4839-B849-9DFF428D9DB2}" type="presOf" srcId="{D64EA51A-5355-4971-8ED0-DF6E120C079A}" destId="{DF6BC84F-EC98-4C08-AF7C-5A20E2F02DE6}" srcOrd="1" destOrd="0" presId="urn:microsoft.com/office/officeart/2005/8/layout/list1"/>
    <dgm:cxn modelId="{B8CEB228-915E-47D2-898D-29B72287A280}" srcId="{A8B013BF-CF2F-4FE6-9F0E-7D8F2F81C090}" destId="{934922F7-E864-4A4B-AAA8-CEDA68536FEE}" srcOrd="1" destOrd="0" parTransId="{CE3D3D20-8281-469F-AB83-CA254894B2DB}" sibTransId="{B18B20AB-DBF9-4546-91D4-45E6FE18991C}"/>
    <dgm:cxn modelId="{5F1C7E19-9C69-40DA-B6A5-E2F1D128EC34}" srcId="{A8B013BF-CF2F-4FE6-9F0E-7D8F2F81C090}" destId="{D64EA51A-5355-4971-8ED0-DF6E120C079A}" srcOrd="0" destOrd="0" parTransId="{419E26C8-3526-4B84-A54C-24EF28298359}" sibTransId="{488A4FFB-C912-45BA-85EE-89E3DADF1A2E}"/>
    <dgm:cxn modelId="{FB2087C9-A7C2-47B9-9451-075926F7C834}" type="presOf" srcId="{A8B013BF-CF2F-4FE6-9F0E-7D8F2F81C090}" destId="{130039E5-1426-4DDB-AFD7-26A9CC691AE8}" srcOrd="0" destOrd="0" presId="urn:microsoft.com/office/officeart/2005/8/layout/list1"/>
    <dgm:cxn modelId="{303C57DB-3B5A-45DD-8D4F-21352700DDBF}" type="presOf" srcId="{934922F7-E864-4A4B-AAA8-CEDA68536FEE}" destId="{33A9D845-F679-4B37-BD89-BDBFA3152D79}" srcOrd="0" destOrd="0" presId="urn:microsoft.com/office/officeart/2005/8/layout/list1"/>
    <dgm:cxn modelId="{5643D76B-B3C7-4E5C-9D4D-22DC4A028EDE}" type="presOf" srcId="{D64EA51A-5355-4971-8ED0-DF6E120C079A}" destId="{88607586-33F5-4537-9EBE-5D1B7F2A1FD8}" srcOrd="0" destOrd="0" presId="urn:microsoft.com/office/officeart/2005/8/layout/list1"/>
    <dgm:cxn modelId="{853A40AF-239E-44AE-B265-E5B886C88EEC}" type="presOf" srcId="{934922F7-E864-4A4B-AAA8-CEDA68536FEE}" destId="{A954E7F5-FC4E-44D2-A5CA-16D9143724DF}" srcOrd="1" destOrd="0" presId="urn:microsoft.com/office/officeart/2005/8/layout/list1"/>
    <dgm:cxn modelId="{2C9C5CA9-0BEB-4773-A281-20C04617D6DB}" type="presOf" srcId="{CA77E09F-1E5B-4581-8BA4-44C2CB6AB2C1}" destId="{C2A83E80-B64D-4940-A97B-47736F1F820E}" srcOrd="1" destOrd="0" presId="urn:microsoft.com/office/officeart/2005/8/layout/list1"/>
    <dgm:cxn modelId="{FE2B28DB-0C2F-4ACE-8983-DE1711C4D008}" type="presOf" srcId="{CA77E09F-1E5B-4581-8BA4-44C2CB6AB2C1}" destId="{E9DD6A23-10EB-41B6-B902-C9D422EDC4D5}" srcOrd="0" destOrd="0" presId="urn:microsoft.com/office/officeart/2005/8/layout/list1"/>
    <dgm:cxn modelId="{63BE682A-E4F9-4FB9-9E49-8F43BB9972A2}" type="presParOf" srcId="{130039E5-1426-4DDB-AFD7-26A9CC691AE8}" destId="{053A634B-F1D6-4E72-B85E-5F570F2D1BCA}" srcOrd="0" destOrd="0" presId="urn:microsoft.com/office/officeart/2005/8/layout/list1"/>
    <dgm:cxn modelId="{0E92AF7E-84C3-4C1C-8CE3-42FE83BB49D5}" type="presParOf" srcId="{053A634B-F1D6-4E72-B85E-5F570F2D1BCA}" destId="{88607586-33F5-4537-9EBE-5D1B7F2A1FD8}" srcOrd="0" destOrd="0" presId="urn:microsoft.com/office/officeart/2005/8/layout/list1"/>
    <dgm:cxn modelId="{EB81F799-C931-48D2-B3F4-49002055D952}" type="presParOf" srcId="{053A634B-F1D6-4E72-B85E-5F570F2D1BCA}" destId="{DF6BC84F-EC98-4C08-AF7C-5A20E2F02DE6}" srcOrd="1" destOrd="0" presId="urn:microsoft.com/office/officeart/2005/8/layout/list1"/>
    <dgm:cxn modelId="{09E10873-555F-4AEE-A4A5-0AE49EDB64F0}" type="presParOf" srcId="{130039E5-1426-4DDB-AFD7-26A9CC691AE8}" destId="{6BE0DABB-F28B-4476-AEFB-4817C23E3F23}" srcOrd="1" destOrd="0" presId="urn:microsoft.com/office/officeart/2005/8/layout/list1"/>
    <dgm:cxn modelId="{9289F7A5-8482-4884-96E2-E79045BF5E5B}" type="presParOf" srcId="{130039E5-1426-4DDB-AFD7-26A9CC691AE8}" destId="{F2AEE7A9-1464-46D4-840B-6D71C6412403}" srcOrd="2" destOrd="0" presId="urn:microsoft.com/office/officeart/2005/8/layout/list1"/>
    <dgm:cxn modelId="{FE76C700-6516-4E27-BC26-1BBC60E9FA70}" type="presParOf" srcId="{130039E5-1426-4DDB-AFD7-26A9CC691AE8}" destId="{8F8256E2-6AC5-473F-BA08-611FE468D787}" srcOrd="3" destOrd="0" presId="urn:microsoft.com/office/officeart/2005/8/layout/list1"/>
    <dgm:cxn modelId="{A8F16E91-D350-4110-ADB4-713C40CB6242}" type="presParOf" srcId="{130039E5-1426-4DDB-AFD7-26A9CC691AE8}" destId="{EE80F3E7-EC7F-4B3C-BBC5-7C2734AE855A}" srcOrd="4" destOrd="0" presId="urn:microsoft.com/office/officeart/2005/8/layout/list1"/>
    <dgm:cxn modelId="{BF05870C-E4D4-40AF-9907-71EE94AD4A34}" type="presParOf" srcId="{EE80F3E7-EC7F-4B3C-BBC5-7C2734AE855A}" destId="{33A9D845-F679-4B37-BD89-BDBFA3152D79}" srcOrd="0" destOrd="0" presId="urn:microsoft.com/office/officeart/2005/8/layout/list1"/>
    <dgm:cxn modelId="{E87FA3A7-7CB2-4C48-AF1D-17B64A4250A2}" type="presParOf" srcId="{EE80F3E7-EC7F-4B3C-BBC5-7C2734AE855A}" destId="{A954E7F5-FC4E-44D2-A5CA-16D9143724DF}" srcOrd="1" destOrd="0" presId="urn:microsoft.com/office/officeart/2005/8/layout/list1"/>
    <dgm:cxn modelId="{A8CC4F40-12AA-4509-9632-764B114B997E}" type="presParOf" srcId="{130039E5-1426-4DDB-AFD7-26A9CC691AE8}" destId="{AC6A90D5-B2A9-4A24-8CC3-7C4A47338517}" srcOrd="5" destOrd="0" presId="urn:microsoft.com/office/officeart/2005/8/layout/list1"/>
    <dgm:cxn modelId="{05E200A3-34BE-4659-AEEA-FCDC593FC696}" type="presParOf" srcId="{130039E5-1426-4DDB-AFD7-26A9CC691AE8}" destId="{039D6EC4-E2C9-4DEC-A9DB-55C710B4C6B4}" srcOrd="6" destOrd="0" presId="urn:microsoft.com/office/officeart/2005/8/layout/list1"/>
    <dgm:cxn modelId="{5B575291-C3F7-4F9D-B11A-1B1162DC71C1}" type="presParOf" srcId="{130039E5-1426-4DDB-AFD7-26A9CC691AE8}" destId="{C8467FFC-82D8-455D-95CB-396860947404}" srcOrd="7" destOrd="0" presId="urn:microsoft.com/office/officeart/2005/8/layout/list1"/>
    <dgm:cxn modelId="{4F931DFC-ED1C-4520-9032-05386BFAE2F0}" type="presParOf" srcId="{130039E5-1426-4DDB-AFD7-26A9CC691AE8}" destId="{39398C8A-5FC0-497B-838A-D007594558E4}" srcOrd="8" destOrd="0" presId="urn:microsoft.com/office/officeart/2005/8/layout/list1"/>
    <dgm:cxn modelId="{0F03997B-0AEE-4016-A52B-A989B6AA68F0}" type="presParOf" srcId="{39398C8A-5FC0-497B-838A-D007594558E4}" destId="{E9DD6A23-10EB-41B6-B902-C9D422EDC4D5}" srcOrd="0" destOrd="0" presId="urn:microsoft.com/office/officeart/2005/8/layout/list1"/>
    <dgm:cxn modelId="{8E605312-B4DA-406A-BDFD-C8E0518442AC}" type="presParOf" srcId="{39398C8A-5FC0-497B-838A-D007594558E4}" destId="{C2A83E80-B64D-4940-A97B-47736F1F820E}" srcOrd="1" destOrd="0" presId="urn:microsoft.com/office/officeart/2005/8/layout/list1"/>
    <dgm:cxn modelId="{DA3252B6-7C2F-40DC-8331-78FD202E6306}" type="presParOf" srcId="{130039E5-1426-4DDB-AFD7-26A9CC691AE8}" destId="{E717C253-251A-4027-8F35-8D0D922B1012}" srcOrd="9" destOrd="0" presId="urn:microsoft.com/office/officeart/2005/8/layout/list1"/>
    <dgm:cxn modelId="{BFBE8E09-D0DB-4CB2-A4FE-3049F04C8A60}" type="presParOf" srcId="{130039E5-1426-4DDB-AFD7-26A9CC691AE8}" destId="{5F582ADA-168E-43E0-B805-831D43A21B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1E4C30-4043-423B-994A-95D821BD585B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F2B608B-972B-486E-AB9B-8FC8AC07899A}">
      <dgm:prSet phldrT="[Текст]"/>
      <dgm:spPr/>
      <dgm:t>
        <a:bodyPr/>
        <a:lstStyle/>
        <a:p>
          <a:r>
            <a:rPr lang="ru-RU" b="1" i="1" dirty="0" smtClean="0"/>
            <a:t>Приведение своих дел в порядок — раздача  личных ценных вещей. </a:t>
          </a:r>
          <a:endParaRPr lang="ru-RU" dirty="0"/>
        </a:p>
      </dgm:t>
    </dgm:pt>
    <dgm:pt modelId="{7CDB7E4F-B145-449A-8E91-CEB9D8BAC237}" type="parTrans" cxnId="{68A2636E-ACCF-4138-B8DE-929D86268A7A}">
      <dgm:prSet/>
      <dgm:spPr/>
      <dgm:t>
        <a:bodyPr/>
        <a:lstStyle/>
        <a:p>
          <a:endParaRPr lang="ru-RU"/>
        </a:p>
      </dgm:t>
    </dgm:pt>
    <dgm:pt modelId="{1E5B36A4-4FAD-4B3E-A78D-9C309AAEE670}" type="sibTrans" cxnId="{68A2636E-ACCF-4138-B8DE-929D86268A7A}">
      <dgm:prSet/>
      <dgm:spPr/>
      <dgm:t>
        <a:bodyPr/>
        <a:lstStyle/>
        <a:p>
          <a:endParaRPr lang="ru-RU"/>
        </a:p>
      </dgm:t>
    </dgm:pt>
    <dgm:pt modelId="{152539D8-AA22-48AA-90F8-6D31DCDFADF6}">
      <dgm:prSet phldrT="[Текст]"/>
      <dgm:spPr/>
      <dgm:t>
        <a:bodyPr/>
        <a:lstStyle/>
        <a:p>
          <a:r>
            <a:rPr lang="ru-RU" b="1" i="1" dirty="0" smtClean="0"/>
            <a:t>Внешняя удовлетворенность — прилив энергии. </a:t>
          </a:r>
          <a:endParaRPr lang="ru-RU" dirty="0"/>
        </a:p>
      </dgm:t>
    </dgm:pt>
    <dgm:pt modelId="{D1FEC66A-7710-4E7F-A9B1-E65F1DD0B12C}" type="parTrans" cxnId="{D99E73F3-D30D-4DC7-828E-037533B364F6}">
      <dgm:prSet/>
      <dgm:spPr/>
      <dgm:t>
        <a:bodyPr/>
        <a:lstStyle/>
        <a:p>
          <a:endParaRPr lang="ru-RU"/>
        </a:p>
      </dgm:t>
    </dgm:pt>
    <dgm:pt modelId="{D1369B45-681D-4EBC-BFEB-5BF8D39C2990}" type="sibTrans" cxnId="{D99E73F3-D30D-4DC7-828E-037533B364F6}">
      <dgm:prSet/>
      <dgm:spPr/>
      <dgm:t>
        <a:bodyPr/>
        <a:lstStyle/>
        <a:p>
          <a:endParaRPr lang="ru-RU"/>
        </a:p>
      </dgm:t>
    </dgm:pt>
    <dgm:pt modelId="{6E989C57-6BD9-4A83-A131-3AAB1192178F}" type="pres">
      <dgm:prSet presAssocID="{191E4C30-4043-423B-994A-95D821BD58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6D703-6E39-4F28-B4DE-61089E2F89C5}" type="pres">
      <dgm:prSet presAssocID="{CF2B608B-972B-486E-AB9B-8FC8AC07899A}" presName="parentLin" presStyleCnt="0"/>
      <dgm:spPr/>
    </dgm:pt>
    <dgm:pt modelId="{961C2DED-E486-40B2-9E67-4C89CA7DF84F}" type="pres">
      <dgm:prSet presAssocID="{CF2B608B-972B-486E-AB9B-8FC8AC07899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8E19222-4164-4801-A791-247408BFEBC0}" type="pres">
      <dgm:prSet presAssocID="{CF2B608B-972B-486E-AB9B-8FC8AC07899A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386AD-2687-4CDD-BE3F-29FECDD73252}" type="pres">
      <dgm:prSet presAssocID="{CF2B608B-972B-486E-AB9B-8FC8AC07899A}" presName="negativeSpace" presStyleCnt="0"/>
      <dgm:spPr/>
    </dgm:pt>
    <dgm:pt modelId="{FCDAC20B-A2F8-44DF-846B-7AB01807A9B1}" type="pres">
      <dgm:prSet presAssocID="{CF2B608B-972B-486E-AB9B-8FC8AC07899A}" presName="childText" presStyleLbl="conFgAcc1" presStyleIdx="0" presStyleCnt="2">
        <dgm:presLayoutVars>
          <dgm:bulletEnabled val="1"/>
        </dgm:presLayoutVars>
      </dgm:prSet>
      <dgm:spPr/>
    </dgm:pt>
    <dgm:pt modelId="{791F33A6-5B77-4CED-8F94-6576AEB06D4C}" type="pres">
      <dgm:prSet presAssocID="{1E5B36A4-4FAD-4B3E-A78D-9C309AAEE670}" presName="spaceBetweenRectangles" presStyleCnt="0"/>
      <dgm:spPr/>
    </dgm:pt>
    <dgm:pt modelId="{BE59ACDE-5D04-4F77-A8E6-481D49B050FE}" type="pres">
      <dgm:prSet presAssocID="{152539D8-AA22-48AA-90F8-6D31DCDFADF6}" presName="parentLin" presStyleCnt="0"/>
      <dgm:spPr/>
    </dgm:pt>
    <dgm:pt modelId="{9B28ADEB-D043-4DEF-AA66-E78F492B5501}" type="pres">
      <dgm:prSet presAssocID="{152539D8-AA22-48AA-90F8-6D31DCDFADF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3508E10-FCAD-4D50-9B01-CD736CA89EB6}" type="pres">
      <dgm:prSet presAssocID="{152539D8-AA22-48AA-90F8-6D31DCDFADF6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8699A-F297-4E18-9E9F-2E5E7D54A744}" type="pres">
      <dgm:prSet presAssocID="{152539D8-AA22-48AA-90F8-6D31DCDFADF6}" presName="negativeSpace" presStyleCnt="0"/>
      <dgm:spPr/>
    </dgm:pt>
    <dgm:pt modelId="{8C41788C-D0AB-488C-BF29-75829971987F}" type="pres">
      <dgm:prSet presAssocID="{152539D8-AA22-48AA-90F8-6D31DCDFADF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3C4DC36-C022-4E2E-99EB-BC8977D1F9E9}" type="presOf" srcId="{191E4C30-4043-423B-994A-95D821BD585B}" destId="{6E989C57-6BD9-4A83-A131-3AAB1192178F}" srcOrd="0" destOrd="0" presId="urn:microsoft.com/office/officeart/2005/8/layout/list1"/>
    <dgm:cxn modelId="{19639741-4385-42F7-8389-A82DF36BC0D1}" type="presOf" srcId="{152539D8-AA22-48AA-90F8-6D31DCDFADF6}" destId="{F3508E10-FCAD-4D50-9B01-CD736CA89EB6}" srcOrd="1" destOrd="0" presId="urn:microsoft.com/office/officeart/2005/8/layout/list1"/>
    <dgm:cxn modelId="{C3438F2D-A169-490E-AF41-08A783805159}" type="presOf" srcId="{CF2B608B-972B-486E-AB9B-8FC8AC07899A}" destId="{58E19222-4164-4801-A791-247408BFEBC0}" srcOrd="1" destOrd="0" presId="urn:microsoft.com/office/officeart/2005/8/layout/list1"/>
    <dgm:cxn modelId="{D99E73F3-D30D-4DC7-828E-037533B364F6}" srcId="{191E4C30-4043-423B-994A-95D821BD585B}" destId="{152539D8-AA22-48AA-90F8-6D31DCDFADF6}" srcOrd="1" destOrd="0" parTransId="{D1FEC66A-7710-4E7F-A9B1-E65F1DD0B12C}" sibTransId="{D1369B45-681D-4EBC-BFEB-5BF8D39C2990}"/>
    <dgm:cxn modelId="{09554C54-BF29-4CA5-9E2F-0AAA1F3BBAED}" type="presOf" srcId="{152539D8-AA22-48AA-90F8-6D31DCDFADF6}" destId="{9B28ADEB-D043-4DEF-AA66-E78F492B5501}" srcOrd="0" destOrd="0" presId="urn:microsoft.com/office/officeart/2005/8/layout/list1"/>
    <dgm:cxn modelId="{68A2636E-ACCF-4138-B8DE-929D86268A7A}" srcId="{191E4C30-4043-423B-994A-95D821BD585B}" destId="{CF2B608B-972B-486E-AB9B-8FC8AC07899A}" srcOrd="0" destOrd="0" parTransId="{7CDB7E4F-B145-449A-8E91-CEB9D8BAC237}" sibTransId="{1E5B36A4-4FAD-4B3E-A78D-9C309AAEE670}"/>
    <dgm:cxn modelId="{A210194A-0814-4E42-BC71-9CCB8ED022EC}" type="presOf" srcId="{CF2B608B-972B-486E-AB9B-8FC8AC07899A}" destId="{961C2DED-E486-40B2-9E67-4C89CA7DF84F}" srcOrd="0" destOrd="0" presId="urn:microsoft.com/office/officeart/2005/8/layout/list1"/>
    <dgm:cxn modelId="{26E64549-86DF-46B5-8718-C269CB2558FD}" type="presParOf" srcId="{6E989C57-6BD9-4A83-A131-3AAB1192178F}" destId="{D8C6D703-6E39-4F28-B4DE-61089E2F89C5}" srcOrd="0" destOrd="0" presId="urn:microsoft.com/office/officeart/2005/8/layout/list1"/>
    <dgm:cxn modelId="{39589706-5E25-4022-AF7A-DDA83315E50B}" type="presParOf" srcId="{D8C6D703-6E39-4F28-B4DE-61089E2F89C5}" destId="{961C2DED-E486-40B2-9E67-4C89CA7DF84F}" srcOrd="0" destOrd="0" presId="urn:microsoft.com/office/officeart/2005/8/layout/list1"/>
    <dgm:cxn modelId="{BCAE7447-A33C-42BF-9D3B-7D8A375A8C44}" type="presParOf" srcId="{D8C6D703-6E39-4F28-B4DE-61089E2F89C5}" destId="{58E19222-4164-4801-A791-247408BFEBC0}" srcOrd="1" destOrd="0" presId="urn:microsoft.com/office/officeart/2005/8/layout/list1"/>
    <dgm:cxn modelId="{086CB8F9-4495-4D4F-B7A3-6AFBF981223F}" type="presParOf" srcId="{6E989C57-6BD9-4A83-A131-3AAB1192178F}" destId="{EA1386AD-2687-4CDD-BE3F-29FECDD73252}" srcOrd="1" destOrd="0" presId="urn:microsoft.com/office/officeart/2005/8/layout/list1"/>
    <dgm:cxn modelId="{1F5B0387-4454-4AC1-9875-B8A20E991656}" type="presParOf" srcId="{6E989C57-6BD9-4A83-A131-3AAB1192178F}" destId="{FCDAC20B-A2F8-44DF-846B-7AB01807A9B1}" srcOrd="2" destOrd="0" presId="urn:microsoft.com/office/officeart/2005/8/layout/list1"/>
    <dgm:cxn modelId="{F4F4845F-3847-4C6A-8649-5E4911F6393D}" type="presParOf" srcId="{6E989C57-6BD9-4A83-A131-3AAB1192178F}" destId="{791F33A6-5B77-4CED-8F94-6576AEB06D4C}" srcOrd="3" destOrd="0" presId="urn:microsoft.com/office/officeart/2005/8/layout/list1"/>
    <dgm:cxn modelId="{6F36818C-4297-4358-B095-EAE1DC0886DD}" type="presParOf" srcId="{6E989C57-6BD9-4A83-A131-3AAB1192178F}" destId="{BE59ACDE-5D04-4F77-A8E6-481D49B050FE}" srcOrd="4" destOrd="0" presId="urn:microsoft.com/office/officeart/2005/8/layout/list1"/>
    <dgm:cxn modelId="{5D7B7406-17BE-4094-B3ED-B4A59FEA22AA}" type="presParOf" srcId="{BE59ACDE-5D04-4F77-A8E6-481D49B050FE}" destId="{9B28ADEB-D043-4DEF-AA66-E78F492B5501}" srcOrd="0" destOrd="0" presId="urn:microsoft.com/office/officeart/2005/8/layout/list1"/>
    <dgm:cxn modelId="{EAE02A1D-2733-4F28-AAF7-8C4367961A87}" type="presParOf" srcId="{BE59ACDE-5D04-4F77-A8E6-481D49B050FE}" destId="{F3508E10-FCAD-4D50-9B01-CD736CA89EB6}" srcOrd="1" destOrd="0" presId="urn:microsoft.com/office/officeart/2005/8/layout/list1"/>
    <dgm:cxn modelId="{CA33CDEB-4CAC-4FFD-8336-3242CF979AAF}" type="presParOf" srcId="{6E989C57-6BD9-4A83-A131-3AAB1192178F}" destId="{6858699A-F297-4E18-9E9F-2E5E7D54A744}" srcOrd="5" destOrd="0" presId="urn:microsoft.com/office/officeart/2005/8/layout/list1"/>
    <dgm:cxn modelId="{87DD7866-EBB5-4629-A9C8-56803286883D}" type="presParOf" srcId="{6E989C57-6BD9-4A83-A131-3AAB1192178F}" destId="{8C41788C-D0AB-488C-BF29-75829971987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4EB672F-4033-45BA-8AC6-CE43063102D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D710347-CCC0-47CF-ADD8-5E7465E3DF04}">
      <dgm:prSet phldrT="[Текст]"/>
      <dgm:spPr/>
      <dgm:t>
        <a:bodyPr/>
        <a:lstStyle/>
        <a:p>
          <a:r>
            <a:rPr lang="ru-RU" b="1" i="1" dirty="0" smtClean="0"/>
            <a:t>Словесные указания или угрозы.</a:t>
          </a:r>
          <a:endParaRPr lang="ru-RU" dirty="0"/>
        </a:p>
      </dgm:t>
    </dgm:pt>
    <dgm:pt modelId="{4F5B8DAA-63B1-42E4-83D7-F7D5F0B5A3D4}" type="parTrans" cxnId="{B9C25DBA-0D75-4DCA-9559-D06BB8833970}">
      <dgm:prSet/>
      <dgm:spPr/>
      <dgm:t>
        <a:bodyPr/>
        <a:lstStyle/>
        <a:p>
          <a:endParaRPr lang="ru-RU"/>
        </a:p>
      </dgm:t>
    </dgm:pt>
    <dgm:pt modelId="{E3A6B18B-A68D-48B6-B728-2696315B8606}" type="sibTrans" cxnId="{B9C25DBA-0D75-4DCA-9559-D06BB8833970}">
      <dgm:prSet/>
      <dgm:spPr/>
      <dgm:t>
        <a:bodyPr/>
        <a:lstStyle/>
        <a:p>
          <a:endParaRPr lang="ru-RU"/>
        </a:p>
      </dgm:t>
    </dgm:pt>
    <dgm:pt modelId="{4F8F9F52-253B-452E-ACB6-3DCBA33D6864}">
      <dgm:prSet phldrT="[Текст]" custT="1"/>
      <dgm:spPr/>
      <dgm:t>
        <a:bodyPr/>
        <a:lstStyle/>
        <a:p>
          <a:r>
            <a:rPr lang="ru-RU" sz="2500" b="1" i="1" dirty="0" smtClean="0"/>
            <a:t>Письменные указания (в письмах, записках, дневнике</a:t>
          </a:r>
          <a:r>
            <a:rPr lang="en-US" sz="2500" b="1" i="1" dirty="0" smtClean="0"/>
            <a:t> </a:t>
          </a:r>
          <a:r>
            <a:rPr lang="ru-RU" sz="2500" b="1" i="1" dirty="0" smtClean="0"/>
            <a:t>и т.д.)</a:t>
          </a:r>
        </a:p>
        <a:p>
          <a:r>
            <a:rPr lang="ru-RU" sz="2500" b="1" i="1" dirty="0" smtClean="0"/>
            <a:t>-   Размещение объявлений о знакомстве для группового и </a:t>
          </a:r>
          <a:r>
            <a:rPr lang="ru-RU" sz="2500" b="1" i="1" dirty="0" err="1" smtClean="0"/>
            <a:t>ассестированного</a:t>
          </a:r>
          <a:r>
            <a:rPr lang="ru-RU" sz="2500" b="1" i="1" dirty="0" smtClean="0"/>
            <a:t> самоубийства</a:t>
          </a:r>
          <a:endParaRPr lang="ru-RU" sz="2500" dirty="0"/>
        </a:p>
      </dgm:t>
    </dgm:pt>
    <dgm:pt modelId="{555244B8-DD2A-445B-8B2C-FAC165032352}" type="parTrans" cxnId="{9FA30844-CBBE-41CB-BD4B-979890FCAC7B}">
      <dgm:prSet/>
      <dgm:spPr/>
      <dgm:t>
        <a:bodyPr/>
        <a:lstStyle/>
        <a:p>
          <a:endParaRPr lang="ru-RU"/>
        </a:p>
      </dgm:t>
    </dgm:pt>
    <dgm:pt modelId="{F3B8DE4C-CA9E-4F8E-8DE0-C6F5BB4B3C66}" type="sibTrans" cxnId="{9FA30844-CBBE-41CB-BD4B-979890FCAC7B}">
      <dgm:prSet/>
      <dgm:spPr/>
      <dgm:t>
        <a:bodyPr/>
        <a:lstStyle/>
        <a:p>
          <a:endParaRPr lang="ru-RU"/>
        </a:p>
      </dgm:t>
    </dgm:pt>
    <dgm:pt modelId="{8B7D3D19-5168-4383-B8CC-E331B8B74C7E}">
      <dgm:prSet phldrT="[Текст]"/>
      <dgm:spPr/>
      <dgm:t>
        <a:bodyPr/>
        <a:lstStyle/>
        <a:p>
          <a:r>
            <a:rPr lang="ru-RU" dirty="0" smtClean="0"/>
            <a:t>Дети и младшие подростки, думая о самоубийстве, начинают раздаривать свои игрушки</a:t>
          </a:r>
          <a:endParaRPr lang="ru-RU" dirty="0"/>
        </a:p>
      </dgm:t>
    </dgm:pt>
    <dgm:pt modelId="{C34961E5-5A97-48EB-8299-2FC765F5C4B6}" type="parTrans" cxnId="{5D127497-E5B9-4CEF-B671-1A075AFC56C4}">
      <dgm:prSet/>
      <dgm:spPr/>
      <dgm:t>
        <a:bodyPr/>
        <a:lstStyle/>
        <a:p>
          <a:endParaRPr lang="ru-RU"/>
        </a:p>
      </dgm:t>
    </dgm:pt>
    <dgm:pt modelId="{9F5BF6E5-947A-4413-B9D0-B93EE29F9F0A}" type="sibTrans" cxnId="{5D127497-E5B9-4CEF-B671-1A075AFC56C4}">
      <dgm:prSet/>
      <dgm:spPr/>
      <dgm:t>
        <a:bodyPr/>
        <a:lstStyle/>
        <a:p>
          <a:endParaRPr lang="ru-RU"/>
        </a:p>
      </dgm:t>
    </dgm:pt>
    <dgm:pt modelId="{9F68535C-41CB-416F-AC29-4961BAED5FEC}" type="pres">
      <dgm:prSet presAssocID="{44EB672F-4033-45BA-8AC6-CE43063102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1F83F3-AD1E-4909-A588-646271C8AFA9}" type="pres">
      <dgm:prSet presAssocID="{AD710347-CCC0-47CF-ADD8-5E7465E3DF04}" presName="parentLin" presStyleCnt="0"/>
      <dgm:spPr/>
    </dgm:pt>
    <dgm:pt modelId="{8D6FC5E9-FB9B-4DDD-BA62-9991B5233497}" type="pres">
      <dgm:prSet presAssocID="{AD710347-CCC0-47CF-ADD8-5E7465E3DF0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7049A41-41FA-419E-9678-1405FA6666D2}" type="pres">
      <dgm:prSet presAssocID="{AD710347-CCC0-47CF-ADD8-5E7465E3DF04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6F9BB-1690-47A5-987A-C7A611BBF7CD}" type="pres">
      <dgm:prSet presAssocID="{AD710347-CCC0-47CF-ADD8-5E7465E3DF04}" presName="negativeSpace" presStyleCnt="0"/>
      <dgm:spPr/>
    </dgm:pt>
    <dgm:pt modelId="{E1F1F1B0-40E7-433A-9027-63E432B38656}" type="pres">
      <dgm:prSet presAssocID="{AD710347-CCC0-47CF-ADD8-5E7465E3DF04}" presName="childText" presStyleLbl="conFgAcc1" presStyleIdx="0" presStyleCnt="3">
        <dgm:presLayoutVars>
          <dgm:bulletEnabled val="1"/>
        </dgm:presLayoutVars>
      </dgm:prSet>
      <dgm:spPr/>
    </dgm:pt>
    <dgm:pt modelId="{884B712E-E679-4A1B-814B-11C2CA1209FC}" type="pres">
      <dgm:prSet presAssocID="{E3A6B18B-A68D-48B6-B728-2696315B8606}" presName="spaceBetweenRectangles" presStyleCnt="0"/>
      <dgm:spPr/>
    </dgm:pt>
    <dgm:pt modelId="{CE3E7C73-B71A-4E1A-B181-717C93D5CC0F}" type="pres">
      <dgm:prSet presAssocID="{4F8F9F52-253B-452E-ACB6-3DCBA33D6864}" presName="parentLin" presStyleCnt="0"/>
      <dgm:spPr/>
    </dgm:pt>
    <dgm:pt modelId="{CCEA2A0C-A052-4F0C-97AC-7ED84766D6D0}" type="pres">
      <dgm:prSet presAssocID="{4F8F9F52-253B-452E-ACB6-3DCBA33D686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6F7726D-BAD8-4465-AD66-9EBC30D65643}" type="pres">
      <dgm:prSet presAssocID="{4F8F9F52-253B-452E-ACB6-3DCBA33D6864}" presName="parentText" presStyleLbl="node1" presStyleIdx="1" presStyleCnt="3" custScaleX="142857" custScaleY="1578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0474C-48D9-4EC0-818C-19EBEB524CBC}" type="pres">
      <dgm:prSet presAssocID="{4F8F9F52-253B-452E-ACB6-3DCBA33D6864}" presName="negativeSpace" presStyleCnt="0"/>
      <dgm:spPr/>
    </dgm:pt>
    <dgm:pt modelId="{2AF830B7-E939-415A-9FA5-821713E2DA69}" type="pres">
      <dgm:prSet presAssocID="{4F8F9F52-253B-452E-ACB6-3DCBA33D6864}" presName="childText" presStyleLbl="conFgAcc1" presStyleIdx="1" presStyleCnt="3">
        <dgm:presLayoutVars>
          <dgm:bulletEnabled val="1"/>
        </dgm:presLayoutVars>
      </dgm:prSet>
      <dgm:spPr/>
    </dgm:pt>
    <dgm:pt modelId="{052CD2A3-7178-4A69-B822-8B66F951FB2C}" type="pres">
      <dgm:prSet presAssocID="{F3B8DE4C-CA9E-4F8E-8DE0-C6F5BB4B3C66}" presName="spaceBetweenRectangles" presStyleCnt="0"/>
      <dgm:spPr/>
    </dgm:pt>
    <dgm:pt modelId="{2033DBD9-65C8-4110-A086-D8D8E96F1448}" type="pres">
      <dgm:prSet presAssocID="{8B7D3D19-5168-4383-B8CC-E331B8B74C7E}" presName="parentLin" presStyleCnt="0"/>
      <dgm:spPr/>
    </dgm:pt>
    <dgm:pt modelId="{4AD748F0-7722-4CE9-BAA0-10BC789B827C}" type="pres">
      <dgm:prSet presAssocID="{8B7D3D19-5168-4383-B8CC-E331B8B74C7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BBAC489-207C-47DD-9EC6-49260EF2E4C0}" type="pres">
      <dgm:prSet presAssocID="{8B7D3D19-5168-4383-B8CC-E331B8B74C7E}" presName="parentText" presStyleLbl="node1" presStyleIdx="2" presStyleCnt="3" custScaleX="141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F6261-F07C-4520-95FE-3175F0D57317}" type="pres">
      <dgm:prSet presAssocID="{8B7D3D19-5168-4383-B8CC-E331B8B74C7E}" presName="negativeSpace" presStyleCnt="0"/>
      <dgm:spPr/>
    </dgm:pt>
    <dgm:pt modelId="{64C97327-8C27-47EE-868A-9354DACA02A1}" type="pres">
      <dgm:prSet presAssocID="{8B7D3D19-5168-4383-B8CC-E331B8B74C7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4D86BD-E109-4CD6-AB55-EC9AE4B9240E}" type="presOf" srcId="{8B7D3D19-5168-4383-B8CC-E331B8B74C7E}" destId="{1BBAC489-207C-47DD-9EC6-49260EF2E4C0}" srcOrd="1" destOrd="0" presId="urn:microsoft.com/office/officeart/2005/8/layout/list1"/>
    <dgm:cxn modelId="{5D127497-E5B9-4CEF-B671-1A075AFC56C4}" srcId="{44EB672F-4033-45BA-8AC6-CE43063102D3}" destId="{8B7D3D19-5168-4383-B8CC-E331B8B74C7E}" srcOrd="2" destOrd="0" parTransId="{C34961E5-5A97-48EB-8299-2FC765F5C4B6}" sibTransId="{9F5BF6E5-947A-4413-B9D0-B93EE29F9F0A}"/>
    <dgm:cxn modelId="{8BC923BA-3EBF-45DE-B9AD-C3C271481963}" type="presOf" srcId="{4F8F9F52-253B-452E-ACB6-3DCBA33D6864}" destId="{36F7726D-BAD8-4465-AD66-9EBC30D65643}" srcOrd="1" destOrd="0" presId="urn:microsoft.com/office/officeart/2005/8/layout/list1"/>
    <dgm:cxn modelId="{B9C25DBA-0D75-4DCA-9559-D06BB8833970}" srcId="{44EB672F-4033-45BA-8AC6-CE43063102D3}" destId="{AD710347-CCC0-47CF-ADD8-5E7465E3DF04}" srcOrd="0" destOrd="0" parTransId="{4F5B8DAA-63B1-42E4-83D7-F7D5F0B5A3D4}" sibTransId="{E3A6B18B-A68D-48B6-B728-2696315B8606}"/>
    <dgm:cxn modelId="{9F641F3B-2E1E-4579-8540-AB1C79168535}" type="presOf" srcId="{8B7D3D19-5168-4383-B8CC-E331B8B74C7E}" destId="{4AD748F0-7722-4CE9-BAA0-10BC789B827C}" srcOrd="0" destOrd="0" presId="urn:microsoft.com/office/officeart/2005/8/layout/list1"/>
    <dgm:cxn modelId="{783AA206-776F-4BDE-AF35-902044B16635}" type="presOf" srcId="{44EB672F-4033-45BA-8AC6-CE43063102D3}" destId="{9F68535C-41CB-416F-AC29-4961BAED5FEC}" srcOrd="0" destOrd="0" presId="urn:microsoft.com/office/officeart/2005/8/layout/list1"/>
    <dgm:cxn modelId="{F2F8D81D-2D07-4338-B082-92CBDA2C1916}" type="presOf" srcId="{AD710347-CCC0-47CF-ADD8-5E7465E3DF04}" destId="{37049A41-41FA-419E-9678-1405FA6666D2}" srcOrd="1" destOrd="0" presId="urn:microsoft.com/office/officeart/2005/8/layout/list1"/>
    <dgm:cxn modelId="{A56398B8-5D3F-4796-9C43-B434C26DB6A9}" type="presOf" srcId="{4F8F9F52-253B-452E-ACB6-3DCBA33D6864}" destId="{CCEA2A0C-A052-4F0C-97AC-7ED84766D6D0}" srcOrd="0" destOrd="0" presId="urn:microsoft.com/office/officeart/2005/8/layout/list1"/>
    <dgm:cxn modelId="{9FA30844-CBBE-41CB-BD4B-979890FCAC7B}" srcId="{44EB672F-4033-45BA-8AC6-CE43063102D3}" destId="{4F8F9F52-253B-452E-ACB6-3DCBA33D6864}" srcOrd="1" destOrd="0" parTransId="{555244B8-DD2A-445B-8B2C-FAC165032352}" sibTransId="{F3B8DE4C-CA9E-4F8E-8DE0-C6F5BB4B3C66}"/>
    <dgm:cxn modelId="{BAE38A74-232F-41C1-9133-48AC0D083465}" type="presOf" srcId="{AD710347-CCC0-47CF-ADD8-5E7465E3DF04}" destId="{8D6FC5E9-FB9B-4DDD-BA62-9991B5233497}" srcOrd="0" destOrd="0" presId="urn:microsoft.com/office/officeart/2005/8/layout/list1"/>
    <dgm:cxn modelId="{FF0C67F2-F84E-412F-93DC-6BF5E9A5741A}" type="presParOf" srcId="{9F68535C-41CB-416F-AC29-4961BAED5FEC}" destId="{9A1F83F3-AD1E-4909-A588-646271C8AFA9}" srcOrd="0" destOrd="0" presId="urn:microsoft.com/office/officeart/2005/8/layout/list1"/>
    <dgm:cxn modelId="{BB923AF4-A085-4A29-8104-4C3B6FD4F7C0}" type="presParOf" srcId="{9A1F83F3-AD1E-4909-A588-646271C8AFA9}" destId="{8D6FC5E9-FB9B-4DDD-BA62-9991B5233497}" srcOrd="0" destOrd="0" presId="urn:microsoft.com/office/officeart/2005/8/layout/list1"/>
    <dgm:cxn modelId="{75978447-F651-43DA-B1C8-C8BA0B9239FF}" type="presParOf" srcId="{9A1F83F3-AD1E-4909-A588-646271C8AFA9}" destId="{37049A41-41FA-419E-9678-1405FA6666D2}" srcOrd="1" destOrd="0" presId="urn:microsoft.com/office/officeart/2005/8/layout/list1"/>
    <dgm:cxn modelId="{27585D12-378B-4421-B00B-05F20602C14C}" type="presParOf" srcId="{9F68535C-41CB-416F-AC29-4961BAED5FEC}" destId="{0596F9BB-1690-47A5-987A-C7A611BBF7CD}" srcOrd="1" destOrd="0" presId="urn:microsoft.com/office/officeart/2005/8/layout/list1"/>
    <dgm:cxn modelId="{F72883C6-3367-4D2C-9BFE-C96272AE3A14}" type="presParOf" srcId="{9F68535C-41CB-416F-AC29-4961BAED5FEC}" destId="{E1F1F1B0-40E7-433A-9027-63E432B38656}" srcOrd="2" destOrd="0" presId="urn:microsoft.com/office/officeart/2005/8/layout/list1"/>
    <dgm:cxn modelId="{3AE63951-F668-48A3-AD6A-D1A175A30ED8}" type="presParOf" srcId="{9F68535C-41CB-416F-AC29-4961BAED5FEC}" destId="{884B712E-E679-4A1B-814B-11C2CA1209FC}" srcOrd="3" destOrd="0" presId="urn:microsoft.com/office/officeart/2005/8/layout/list1"/>
    <dgm:cxn modelId="{5A322C11-75FB-42B9-9210-A391A2FAC40C}" type="presParOf" srcId="{9F68535C-41CB-416F-AC29-4961BAED5FEC}" destId="{CE3E7C73-B71A-4E1A-B181-717C93D5CC0F}" srcOrd="4" destOrd="0" presId="urn:microsoft.com/office/officeart/2005/8/layout/list1"/>
    <dgm:cxn modelId="{00B4A78D-A5CD-4153-918D-64892ADC3856}" type="presParOf" srcId="{CE3E7C73-B71A-4E1A-B181-717C93D5CC0F}" destId="{CCEA2A0C-A052-4F0C-97AC-7ED84766D6D0}" srcOrd="0" destOrd="0" presId="urn:microsoft.com/office/officeart/2005/8/layout/list1"/>
    <dgm:cxn modelId="{83C87671-AE79-4E3B-99D5-C28A5FC0B927}" type="presParOf" srcId="{CE3E7C73-B71A-4E1A-B181-717C93D5CC0F}" destId="{36F7726D-BAD8-4465-AD66-9EBC30D65643}" srcOrd="1" destOrd="0" presId="urn:microsoft.com/office/officeart/2005/8/layout/list1"/>
    <dgm:cxn modelId="{DD3CDE41-4A03-481E-8845-720FD0EDA2D5}" type="presParOf" srcId="{9F68535C-41CB-416F-AC29-4961BAED5FEC}" destId="{0B60474C-48D9-4EC0-818C-19EBEB524CBC}" srcOrd="5" destOrd="0" presId="urn:microsoft.com/office/officeart/2005/8/layout/list1"/>
    <dgm:cxn modelId="{8E015C18-0E0D-4B65-A086-FB107932EE1C}" type="presParOf" srcId="{9F68535C-41CB-416F-AC29-4961BAED5FEC}" destId="{2AF830B7-E939-415A-9FA5-821713E2DA69}" srcOrd="6" destOrd="0" presId="urn:microsoft.com/office/officeart/2005/8/layout/list1"/>
    <dgm:cxn modelId="{5424DDDB-650E-4066-ADDB-583653E87743}" type="presParOf" srcId="{9F68535C-41CB-416F-AC29-4961BAED5FEC}" destId="{052CD2A3-7178-4A69-B822-8B66F951FB2C}" srcOrd="7" destOrd="0" presId="urn:microsoft.com/office/officeart/2005/8/layout/list1"/>
    <dgm:cxn modelId="{6DCFA955-05C2-4AF3-AE3B-1649E17B6E9A}" type="presParOf" srcId="{9F68535C-41CB-416F-AC29-4961BAED5FEC}" destId="{2033DBD9-65C8-4110-A086-D8D8E96F1448}" srcOrd="8" destOrd="0" presId="urn:microsoft.com/office/officeart/2005/8/layout/list1"/>
    <dgm:cxn modelId="{9BAAE8E7-1CEE-4B06-9A27-33A3DEEBFE38}" type="presParOf" srcId="{2033DBD9-65C8-4110-A086-D8D8E96F1448}" destId="{4AD748F0-7722-4CE9-BAA0-10BC789B827C}" srcOrd="0" destOrd="0" presId="urn:microsoft.com/office/officeart/2005/8/layout/list1"/>
    <dgm:cxn modelId="{212294AC-A187-4131-8FD8-5682A4398775}" type="presParOf" srcId="{2033DBD9-65C8-4110-A086-D8D8E96F1448}" destId="{1BBAC489-207C-47DD-9EC6-49260EF2E4C0}" srcOrd="1" destOrd="0" presId="urn:microsoft.com/office/officeart/2005/8/layout/list1"/>
    <dgm:cxn modelId="{B82576B4-CF00-46A2-A504-8C124146486B}" type="presParOf" srcId="{9F68535C-41CB-416F-AC29-4961BAED5FEC}" destId="{AB5F6261-F07C-4520-95FE-3175F0D57317}" srcOrd="9" destOrd="0" presId="urn:microsoft.com/office/officeart/2005/8/layout/list1"/>
    <dgm:cxn modelId="{20BE8C5E-3BE5-4DC6-8416-E560A2169606}" type="presParOf" srcId="{9F68535C-41CB-416F-AC29-4961BAED5FEC}" destId="{64C97327-8C27-47EE-868A-9354DACA02A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75F976-A2C6-4A42-9361-B8145B92B52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11FE1B51-8A33-42A0-9637-58B441A3D0D2}">
      <dgm:prSet/>
      <dgm:spPr/>
      <dgm:t>
        <a:bodyPr/>
        <a:lstStyle/>
        <a:p>
          <a:pPr rtl="0"/>
          <a:r>
            <a:rPr lang="ru-RU" smtClean="0"/>
            <a:t>а) угрозы; </a:t>
          </a:r>
          <a:endParaRPr lang="ru-RU"/>
        </a:p>
      </dgm:t>
    </dgm:pt>
    <dgm:pt modelId="{6D5F1EB2-9EF5-409E-8CD8-652348447E96}" type="parTrans" cxnId="{6689D1AD-5CA8-46F9-8166-EA6325894E7D}">
      <dgm:prSet/>
      <dgm:spPr/>
      <dgm:t>
        <a:bodyPr/>
        <a:lstStyle/>
        <a:p>
          <a:endParaRPr lang="ru-RU"/>
        </a:p>
      </dgm:t>
    </dgm:pt>
    <dgm:pt modelId="{445349E5-218E-4BB6-A8C8-C4658057389C}" type="sibTrans" cxnId="{6689D1AD-5CA8-46F9-8166-EA6325894E7D}">
      <dgm:prSet/>
      <dgm:spPr/>
      <dgm:t>
        <a:bodyPr/>
        <a:lstStyle/>
        <a:p>
          <a:endParaRPr lang="ru-RU"/>
        </a:p>
      </dgm:t>
    </dgm:pt>
    <dgm:pt modelId="{7622F4A0-378F-4A23-A48E-F2037E30DE31}">
      <dgm:prSet/>
      <dgm:spPr/>
      <dgm:t>
        <a:bodyPr/>
        <a:lstStyle/>
        <a:p>
          <a:pPr rtl="0"/>
          <a:r>
            <a:rPr lang="ru-RU" smtClean="0"/>
            <a:t>б) жестокое обращение с потерпевшим; </a:t>
          </a:r>
          <a:endParaRPr lang="ru-RU"/>
        </a:p>
      </dgm:t>
    </dgm:pt>
    <dgm:pt modelId="{5B6CD7D4-CD21-4FE7-9C87-0D498AE650C7}" type="parTrans" cxnId="{EA8A0BF6-EF99-490D-865A-0E608A68FC1A}">
      <dgm:prSet/>
      <dgm:spPr/>
      <dgm:t>
        <a:bodyPr/>
        <a:lstStyle/>
        <a:p>
          <a:endParaRPr lang="ru-RU"/>
        </a:p>
      </dgm:t>
    </dgm:pt>
    <dgm:pt modelId="{3C14C2AB-6F75-47CF-AA74-B3419390819E}" type="sibTrans" cxnId="{EA8A0BF6-EF99-490D-865A-0E608A68FC1A}">
      <dgm:prSet/>
      <dgm:spPr/>
      <dgm:t>
        <a:bodyPr/>
        <a:lstStyle/>
        <a:p>
          <a:endParaRPr lang="ru-RU"/>
        </a:p>
      </dgm:t>
    </dgm:pt>
    <dgm:pt modelId="{E445A954-BD75-4461-AC92-B4D41716639C}">
      <dgm:prSet/>
      <dgm:spPr/>
      <dgm:t>
        <a:bodyPr/>
        <a:lstStyle/>
        <a:p>
          <a:pPr rtl="0"/>
          <a:r>
            <a:rPr lang="ru-RU" smtClean="0"/>
            <a:t>в) систематическое унижение его человеческого достоинства.</a:t>
          </a:r>
          <a:endParaRPr lang="ru-RU"/>
        </a:p>
      </dgm:t>
    </dgm:pt>
    <dgm:pt modelId="{C333B340-7A1C-44FC-8C27-67F6B87CD426}" type="parTrans" cxnId="{89C2EDDB-1108-47F2-8E0C-2B98AF4B4A16}">
      <dgm:prSet/>
      <dgm:spPr/>
      <dgm:t>
        <a:bodyPr/>
        <a:lstStyle/>
        <a:p>
          <a:endParaRPr lang="ru-RU"/>
        </a:p>
      </dgm:t>
    </dgm:pt>
    <dgm:pt modelId="{C8C08464-E771-450B-B2B6-7E7666879F0D}" type="sibTrans" cxnId="{89C2EDDB-1108-47F2-8E0C-2B98AF4B4A16}">
      <dgm:prSet/>
      <dgm:spPr/>
      <dgm:t>
        <a:bodyPr/>
        <a:lstStyle/>
        <a:p>
          <a:endParaRPr lang="ru-RU"/>
        </a:p>
      </dgm:t>
    </dgm:pt>
    <dgm:pt modelId="{00ABEE1C-C090-461D-8B06-5518D67707AB}" type="pres">
      <dgm:prSet presAssocID="{D775F976-A2C6-4A42-9361-B8145B92B5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C9A5FAD-F18D-4F2B-B2A8-F85BEEBFE02E}" type="pres">
      <dgm:prSet presAssocID="{D775F976-A2C6-4A42-9361-B8145B92B527}" presName="Name1" presStyleCnt="0"/>
      <dgm:spPr/>
    </dgm:pt>
    <dgm:pt modelId="{7E39D2F0-8EAE-4CCF-9B29-F9F1979FD489}" type="pres">
      <dgm:prSet presAssocID="{D775F976-A2C6-4A42-9361-B8145B92B527}" presName="cycle" presStyleCnt="0"/>
      <dgm:spPr/>
    </dgm:pt>
    <dgm:pt modelId="{BF5BB7B0-3D88-438B-8AE9-A77B658E3995}" type="pres">
      <dgm:prSet presAssocID="{D775F976-A2C6-4A42-9361-B8145B92B527}" presName="srcNode" presStyleLbl="node1" presStyleIdx="0" presStyleCnt="3"/>
      <dgm:spPr/>
    </dgm:pt>
    <dgm:pt modelId="{EFDD2622-7A00-4176-B149-310410F5A175}" type="pres">
      <dgm:prSet presAssocID="{D775F976-A2C6-4A42-9361-B8145B92B527}" presName="conn" presStyleLbl="parChTrans1D2" presStyleIdx="0" presStyleCnt="1"/>
      <dgm:spPr/>
      <dgm:t>
        <a:bodyPr/>
        <a:lstStyle/>
        <a:p>
          <a:endParaRPr lang="ru-RU"/>
        </a:p>
      </dgm:t>
    </dgm:pt>
    <dgm:pt modelId="{33B48F03-0E77-4CF0-8552-6847F9FB2229}" type="pres">
      <dgm:prSet presAssocID="{D775F976-A2C6-4A42-9361-B8145B92B527}" presName="extraNode" presStyleLbl="node1" presStyleIdx="0" presStyleCnt="3"/>
      <dgm:spPr/>
    </dgm:pt>
    <dgm:pt modelId="{5E99A6D9-4A10-441E-AF2A-0DC11BDBDEA1}" type="pres">
      <dgm:prSet presAssocID="{D775F976-A2C6-4A42-9361-B8145B92B527}" presName="dstNode" presStyleLbl="node1" presStyleIdx="0" presStyleCnt="3"/>
      <dgm:spPr/>
    </dgm:pt>
    <dgm:pt modelId="{584DD7D2-CD88-478C-B11A-B9154CEF0EE2}" type="pres">
      <dgm:prSet presAssocID="{11FE1B51-8A33-42A0-9637-58B441A3D0D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9239A-1CFD-46D9-9F3F-3FFEF5F37BA1}" type="pres">
      <dgm:prSet presAssocID="{11FE1B51-8A33-42A0-9637-58B441A3D0D2}" presName="accent_1" presStyleCnt="0"/>
      <dgm:spPr/>
    </dgm:pt>
    <dgm:pt modelId="{4359A83B-D758-4A88-ACB8-9C84B8083A24}" type="pres">
      <dgm:prSet presAssocID="{11FE1B51-8A33-42A0-9637-58B441A3D0D2}" presName="accentRepeatNode" presStyleLbl="solidFgAcc1" presStyleIdx="0" presStyleCnt="3"/>
      <dgm:spPr/>
    </dgm:pt>
    <dgm:pt modelId="{47411140-18A2-470D-8F69-12579FCA8727}" type="pres">
      <dgm:prSet presAssocID="{7622F4A0-378F-4A23-A48E-F2037E30DE3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17D04-6582-428C-BF18-B745937B1706}" type="pres">
      <dgm:prSet presAssocID="{7622F4A0-378F-4A23-A48E-F2037E30DE31}" presName="accent_2" presStyleCnt="0"/>
      <dgm:spPr/>
    </dgm:pt>
    <dgm:pt modelId="{2BB2675A-EA63-4A5E-86F1-8F7B60A070ED}" type="pres">
      <dgm:prSet presAssocID="{7622F4A0-378F-4A23-A48E-F2037E30DE31}" presName="accentRepeatNode" presStyleLbl="solidFgAcc1" presStyleIdx="1" presStyleCnt="3"/>
      <dgm:spPr/>
    </dgm:pt>
    <dgm:pt modelId="{D47BDE0F-914E-4CD6-AB22-E77DDF1694C1}" type="pres">
      <dgm:prSet presAssocID="{E445A954-BD75-4461-AC92-B4D41716639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E95D7-6545-4891-92F4-933B36F21447}" type="pres">
      <dgm:prSet presAssocID="{E445A954-BD75-4461-AC92-B4D41716639C}" presName="accent_3" presStyleCnt="0"/>
      <dgm:spPr/>
    </dgm:pt>
    <dgm:pt modelId="{566F1A85-CD12-4B86-B213-23C4D9320DAA}" type="pres">
      <dgm:prSet presAssocID="{E445A954-BD75-4461-AC92-B4D41716639C}" presName="accentRepeatNode" presStyleLbl="solidFgAcc1" presStyleIdx="2" presStyleCnt="3"/>
      <dgm:spPr/>
    </dgm:pt>
  </dgm:ptLst>
  <dgm:cxnLst>
    <dgm:cxn modelId="{6689D1AD-5CA8-46F9-8166-EA6325894E7D}" srcId="{D775F976-A2C6-4A42-9361-B8145B92B527}" destId="{11FE1B51-8A33-42A0-9637-58B441A3D0D2}" srcOrd="0" destOrd="0" parTransId="{6D5F1EB2-9EF5-409E-8CD8-652348447E96}" sibTransId="{445349E5-218E-4BB6-A8C8-C4658057389C}"/>
    <dgm:cxn modelId="{C70B4D54-15A5-4868-9B9E-CC3D3A65F46B}" type="presOf" srcId="{E445A954-BD75-4461-AC92-B4D41716639C}" destId="{D47BDE0F-914E-4CD6-AB22-E77DDF1694C1}" srcOrd="0" destOrd="0" presId="urn:microsoft.com/office/officeart/2008/layout/VerticalCurvedList"/>
    <dgm:cxn modelId="{EA8A0BF6-EF99-490D-865A-0E608A68FC1A}" srcId="{D775F976-A2C6-4A42-9361-B8145B92B527}" destId="{7622F4A0-378F-4A23-A48E-F2037E30DE31}" srcOrd="1" destOrd="0" parTransId="{5B6CD7D4-CD21-4FE7-9C87-0D498AE650C7}" sibTransId="{3C14C2AB-6F75-47CF-AA74-B3419390819E}"/>
    <dgm:cxn modelId="{4C243FE2-0A6E-433B-938C-42923BECD99A}" type="presOf" srcId="{7622F4A0-378F-4A23-A48E-F2037E30DE31}" destId="{47411140-18A2-470D-8F69-12579FCA8727}" srcOrd="0" destOrd="0" presId="urn:microsoft.com/office/officeart/2008/layout/VerticalCurvedList"/>
    <dgm:cxn modelId="{674E1CCF-7A1F-4272-8987-C8A7E5947C11}" type="presOf" srcId="{D775F976-A2C6-4A42-9361-B8145B92B527}" destId="{00ABEE1C-C090-461D-8B06-5518D67707AB}" srcOrd="0" destOrd="0" presId="urn:microsoft.com/office/officeart/2008/layout/VerticalCurvedList"/>
    <dgm:cxn modelId="{89C2EDDB-1108-47F2-8E0C-2B98AF4B4A16}" srcId="{D775F976-A2C6-4A42-9361-B8145B92B527}" destId="{E445A954-BD75-4461-AC92-B4D41716639C}" srcOrd="2" destOrd="0" parTransId="{C333B340-7A1C-44FC-8C27-67F6B87CD426}" sibTransId="{C8C08464-E771-450B-B2B6-7E7666879F0D}"/>
    <dgm:cxn modelId="{8978988C-2ED4-4E4D-B9DA-018AD211B66A}" type="presOf" srcId="{11FE1B51-8A33-42A0-9637-58B441A3D0D2}" destId="{584DD7D2-CD88-478C-B11A-B9154CEF0EE2}" srcOrd="0" destOrd="0" presId="urn:microsoft.com/office/officeart/2008/layout/VerticalCurvedList"/>
    <dgm:cxn modelId="{D8803C53-D7F9-4104-9E14-239AC151F25F}" type="presOf" srcId="{445349E5-218E-4BB6-A8C8-C4658057389C}" destId="{EFDD2622-7A00-4176-B149-310410F5A175}" srcOrd="0" destOrd="0" presId="urn:microsoft.com/office/officeart/2008/layout/VerticalCurvedList"/>
    <dgm:cxn modelId="{FE1B474D-2A53-4AF8-9147-04A77EB3A5FA}" type="presParOf" srcId="{00ABEE1C-C090-461D-8B06-5518D67707AB}" destId="{AC9A5FAD-F18D-4F2B-B2A8-F85BEEBFE02E}" srcOrd="0" destOrd="0" presId="urn:microsoft.com/office/officeart/2008/layout/VerticalCurvedList"/>
    <dgm:cxn modelId="{A77F8BD0-48A9-4184-8E7A-4F5536A2DE22}" type="presParOf" srcId="{AC9A5FAD-F18D-4F2B-B2A8-F85BEEBFE02E}" destId="{7E39D2F0-8EAE-4CCF-9B29-F9F1979FD489}" srcOrd="0" destOrd="0" presId="urn:microsoft.com/office/officeart/2008/layout/VerticalCurvedList"/>
    <dgm:cxn modelId="{D7251414-1317-4551-BE6E-3E82EDE931E1}" type="presParOf" srcId="{7E39D2F0-8EAE-4CCF-9B29-F9F1979FD489}" destId="{BF5BB7B0-3D88-438B-8AE9-A77B658E3995}" srcOrd="0" destOrd="0" presId="urn:microsoft.com/office/officeart/2008/layout/VerticalCurvedList"/>
    <dgm:cxn modelId="{263987C4-C902-4ECF-BDB6-8A3B18F27733}" type="presParOf" srcId="{7E39D2F0-8EAE-4CCF-9B29-F9F1979FD489}" destId="{EFDD2622-7A00-4176-B149-310410F5A175}" srcOrd="1" destOrd="0" presId="urn:microsoft.com/office/officeart/2008/layout/VerticalCurvedList"/>
    <dgm:cxn modelId="{1F3E28ED-633B-494C-95FD-3DA129A1F1F4}" type="presParOf" srcId="{7E39D2F0-8EAE-4CCF-9B29-F9F1979FD489}" destId="{33B48F03-0E77-4CF0-8552-6847F9FB2229}" srcOrd="2" destOrd="0" presId="urn:microsoft.com/office/officeart/2008/layout/VerticalCurvedList"/>
    <dgm:cxn modelId="{E7C1BDB7-E340-444B-8F35-8FD5F6D23F3E}" type="presParOf" srcId="{7E39D2F0-8EAE-4CCF-9B29-F9F1979FD489}" destId="{5E99A6D9-4A10-441E-AF2A-0DC11BDBDEA1}" srcOrd="3" destOrd="0" presId="urn:microsoft.com/office/officeart/2008/layout/VerticalCurvedList"/>
    <dgm:cxn modelId="{4C33701D-692B-41F7-A600-ADF3FA0B8784}" type="presParOf" srcId="{AC9A5FAD-F18D-4F2B-B2A8-F85BEEBFE02E}" destId="{584DD7D2-CD88-478C-B11A-B9154CEF0EE2}" srcOrd="1" destOrd="0" presId="urn:microsoft.com/office/officeart/2008/layout/VerticalCurvedList"/>
    <dgm:cxn modelId="{A0460914-0258-47B5-BFBE-A48ED9AE72FA}" type="presParOf" srcId="{AC9A5FAD-F18D-4F2B-B2A8-F85BEEBFE02E}" destId="{28F9239A-1CFD-46D9-9F3F-3FFEF5F37BA1}" srcOrd="2" destOrd="0" presId="urn:microsoft.com/office/officeart/2008/layout/VerticalCurvedList"/>
    <dgm:cxn modelId="{0C34BD3E-B60A-4AF5-9692-AEC38566B970}" type="presParOf" srcId="{28F9239A-1CFD-46D9-9F3F-3FFEF5F37BA1}" destId="{4359A83B-D758-4A88-ACB8-9C84B8083A24}" srcOrd="0" destOrd="0" presId="urn:microsoft.com/office/officeart/2008/layout/VerticalCurvedList"/>
    <dgm:cxn modelId="{1CB37B35-BED3-425B-B864-BF2CB48AD3A2}" type="presParOf" srcId="{AC9A5FAD-F18D-4F2B-B2A8-F85BEEBFE02E}" destId="{47411140-18A2-470D-8F69-12579FCA8727}" srcOrd="3" destOrd="0" presId="urn:microsoft.com/office/officeart/2008/layout/VerticalCurvedList"/>
    <dgm:cxn modelId="{F53458B8-4068-44D9-82E3-72C37B478033}" type="presParOf" srcId="{AC9A5FAD-F18D-4F2B-B2A8-F85BEEBFE02E}" destId="{67A17D04-6582-428C-BF18-B745937B1706}" srcOrd="4" destOrd="0" presId="urn:microsoft.com/office/officeart/2008/layout/VerticalCurvedList"/>
    <dgm:cxn modelId="{81220378-8F0D-4321-AD88-C3F3E5AB1849}" type="presParOf" srcId="{67A17D04-6582-428C-BF18-B745937B1706}" destId="{2BB2675A-EA63-4A5E-86F1-8F7B60A070ED}" srcOrd="0" destOrd="0" presId="urn:microsoft.com/office/officeart/2008/layout/VerticalCurvedList"/>
    <dgm:cxn modelId="{933BE740-5FA0-4743-A662-778BEB9EAF22}" type="presParOf" srcId="{AC9A5FAD-F18D-4F2B-B2A8-F85BEEBFE02E}" destId="{D47BDE0F-914E-4CD6-AB22-E77DDF1694C1}" srcOrd="5" destOrd="0" presId="urn:microsoft.com/office/officeart/2008/layout/VerticalCurvedList"/>
    <dgm:cxn modelId="{E3B7BE7F-75F9-4A07-B797-B16DAF9B4713}" type="presParOf" srcId="{AC9A5FAD-F18D-4F2B-B2A8-F85BEEBFE02E}" destId="{5BDE95D7-6545-4891-92F4-933B36F21447}" srcOrd="6" destOrd="0" presId="urn:microsoft.com/office/officeart/2008/layout/VerticalCurvedList"/>
    <dgm:cxn modelId="{77B623F0-1177-442A-AB4B-CDCDE3255AC1}" type="presParOf" srcId="{5BDE95D7-6545-4891-92F4-933B36F21447}" destId="{566F1A85-CD12-4B86-B213-23C4D9320D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A59C9AC-3273-4677-B4F2-8128C4C29E9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DF15798-B1D8-4B51-8881-5E87FED40F0D}">
      <dgm:prSet phldrT="[Текст]"/>
      <dgm:spPr/>
      <dgm:t>
        <a:bodyPr/>
        <a:lstStyle/>
        <a:p>
          <a:r>
            <a:rPr lang="ru-RU" b="1" i="1" dirty="0" smtClean="0"/>
            <a:t>Подростки с нарушением межличностных отношений, «одиночки».</a:t>
          </a:r>
          <a:endParaRPr lang="ru-RU" dirty="0"/>
        </a:p>
      </dgm:t>
    </dgm:pt>
    <dgm:pt modelId="{AEC15A0E-A638-455F-9752-A82C9F74D70E}" type="parTrans" cxnId="{F65F2BBE-F6A9-479E-9690-1D00F326C5FD}">
      <dgm:prSet/>
      <dgm:spPr/>
      <dgm:t>
        <a:bodyPr/>
        <a:lstStyle/>
        <a:p>
          <a:endParaRPr lang="ru-RU"/>
        </a:p>
      </dgm:t>
    </dgm:pt>
    <dgm:pt modelId="{092DF76A-5C1A-472C-895B-C7BE7B0B7584}" type="sibTrans" cxnId="{F65F2BBE-F6A9-479E-9690-1D00F326C5FD}">
      <dgm:prSet/>
      <dgm:spPr/>
      <dgm:t>
        <a:bodyPr/>
        <a:lstStyle/>
        <a:p>
          <a:endParaRPr lang="ru-RU"/>
        </a:p>
      </dgm:t>
    </dgm:pt>
    <dgm:pt modelId="{9CA92EE8-CFDD-47F9-8146-C42C9663D94D}">
      <dgm:prSet phldrT="[Текст]"/>
      <dgm:spPr/>
      <dgm:t>
        <a:bodyPr/>
        <a:lstStyle/>
        <a:p>
          <a:r>
            <a:rPr lang="ru-RU" b="1" i="1" dirty="0" smtClean="0"/>
            <a:t>Злоупотребляющие алкоголем, наркотиками, ПАВ  (в </a:t>
          </a:r>
          <a:r>
            <a:rPr lang="ru-RU" b="1" i="1" dirty="0" err="1" smtClean="0"/>
            <a:t>т.ч</a:t>
          </a:r>
          <a:r>
            <a:rPr lang="ru-RU" b="1" i="1" dirty="0" smtClean="0"/>
            <a:t> с криминальным поведением)</a:t>
          </a:r>
          <a:endParaRPr lang="ru-RU" dirty="0"/>
        </a:p>
      </dgm:t>
    </dgm:pt>
    <dgm:pt modelId="{D8442D5B-0EA3-4606-8267-41AC6F7ADAE6}" type="parTrans" cxnId="{D7190413-7C68-4E08-A731-8D9BCFD5A74F}">
      <dgm:prSet/>
      <dgm:spPr/>
      <dgm:t>
        <a:bodyPr/>
        <a:lstStyle/>
        <a:p>
          <a:endParaRPr lang="ru-RU"/>
        </a:p>
      </dgm:t>
    </dgm:pt>
    <dgm:pt modelId="{BB359A0C-0A81-46BC-A25F-EE4CD5233D0A}" type="sibTrans" cxnId="{D7190413-7C68-4E08-A731-8D9BCFD5A74F}">
      <dgm:prSet/>
      <dgm:spPr/>
      <dgm:t>
        <a:bodyPr/>
        <a:lstStyle/>
        <a:p>
          <a:endParaRPr lang="ru-RU"/>
        </a:p>
      </dgm:t>
    </dgm:pt>
    <dgm:pt modelId="{8E6D813D-4FEA-491C-80E9-16857C3D9260}">
      <dgm:prSet phldrT="[Текст]"/>
      <dgm:spPr/>
      <dgm:t>
        <a:bodyPr/>
        <a:lstStyle/>
        <a:p>
          <a:r>
            <a:rPr lang="ru-RU" b="1" i="1" dirty="0" smtClean="0"/>
            <a:t>Сверхкритичные к себе подростки</a:t>
          </a:r>
          <a:endParaRPr lang="ru-RU" dirty="0"/>
        </a:p>
      </dgm:t>
    </dgm:pt>
    <dgm:pt modelId="{625C2181-7181-43A8-988E-3343F579649A}" type="parTrans" cxnId="{6989B821-8FA6-488E-92DA-4A9EF9B79278}">
      <dgm:prSet/>
      <dgm:spPr/>
      <dgm:t>
        <a:bodyPr/>
        <a:lstStyle/>
        <a:p>
          <a:endParaRPr lang="ru-RU"/>
        </a:p>
      </dgm:t>
    </dgm:pt>
    <dgm:pt modelId="{E675469F-9ED5-48C1-B291-320BECB3D88B}" type="sibTrans" cxnId="{6989B821-8FA6-488E-92DA-4A9EF9B79278}">
      <dgm:prSet/>
      <dgm:spPr/>
      <dgm:t>
        <a:bodyPr/>
        <a:lstStyle/>
        <a:p>
          <a:endParaRPr lang="ru-RU"/>
        </a:p>
      </dgm:t>
    </dgm:pt>
    <dgm:pt modelId="{DC2BAB17-79AB-451E-AE94-1742F57BB639}" type="pres">
      <dgm:prSet presAssocID="{5A59C9AC-3273-4677-B4F2-8128C4C29E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AD6D65-888A-43E2-97F7-BEEA31238643}" type="pres">
      <dgm:prSet presAssocID="{5DF15798-B1D8-4B51-8881-5E87FED40F0D}" presName="parentLin" presStyleCnt="0"/>
      <dgm:spPr/>
    </dgm:pt>
    <dgm:pt modelId="{E9B4F44C-CD3C-40BA-896E-26C7D23C2824}" type="pres">
      <dgm:prSet presAssocID="{5DF15798-B1D8-4B51-8881-5E87FED40F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9D7FC3-62F1-4573-994F-998A4D7FEE0F}" type="pres">
      <dgm:prSet presAssocID="{5DF15798-B1D8-4B51-8881-5E87FED40F0D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20C13-DF99-4732-A112-2E18E29C8812}" type="pres">
      <dgm:prSet presAssocID="{5DF15798-B1D8-4B51-8881-5E87FED40F0D}" presName="negativeSpace" presStyleCnt="0"/>
      <dgm:spPr/>
    </dgm:pt>
    <dgm:pt modelId="{A00F0B37-ABFC-4542-8230-DA7CFB8653AA}" type="pres">
      <dgm:prSet presAssocID="{5DF15798-B1D8-4B51-8881-5E87FED40F0D}" presName="childText" presStyleLbl="conFgAcc1" presStyleIdx="0" presStyleCnt="3">
        <dgm:presLayoutVars>
          <dgm:bulletEnabled val="1"/>
        </dgm:presLayoutVars>
      </dgm:prSet>
      <dgm:spPr/>
    </dgm:pt>
    <dgm:pt modelId="{815F32FD-EF5D-4843-BB8E-76A209F4359C}" type="pres">
      <dgm:prSet presAssocID="{092DF76A-5C1A-472C-895B-C7BE7B0B7584}" presName="spaceBetweenRectangles" presStyleCnt="0"/>
      <dgm:spPr/>
    </dgm:pt>
    <dgm:pt modelId="{C17F8B4E-59FA-4D31-BFC8-00FFB8D107B5}" type="pres">
      <dgm:prSet presAssocID="{9CA92EE8-CFDD-47F9-8146-C42C9663D94D}" presName="parentLin" presStyleCnt="0"/>
      <dgm:spPr/>
    </dgm:pt>
    <dgm:pt modelId="{43B9C7FB-4418-4278-A8BA-B84792CC9040}" type="pres">
      <dgm:prSet presAssocID="{9CA92EE8-CFDD-47F9-8146-C42C9663D94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87DF26C-EE91-4B92-8C7F-505CBC6B91F2}" type="pres">
      <dgm:prSet presAssocID="{9CA92EE8-CFDD-47F9-8146-C42C9663D94D}" presName="parentText" presStyleLbl="node1" presStyleIdx="1" presStyleCnt="3" custScaleX="1422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B94E3-1FA5-46D3-A4A4-792E7AD27B47}" type="pres">
      <dgm:prSet presAssocID="{9CA92EE8-CFDD-47F9-8146-C42C9663D94D}" presName="negativeSpace" presStyleCnt="0"/>
      <dgm:spPr/>
    </dgm:pt>
    <dgm:pt modelId="{43B41207-0F8A-4A2D-869E-01FFA06BA10D}" type="pres">
      <dgm:prSet presAssocID="{9CA92EE8-CFDD-47F9-8146-C42C9663D94D}" presName="childText" presStyleLbl="conFgAcc1" presStyleIdx="1" presStyleCnt="3">
        <dgm:presLayoutVars>
          <dgm:bulletEnabled val="1"/>
        </dgm:presLayoutVars>
      </dgm:prSet>
      <dgm:spPr/>
    </dgm:pt>
    <dgm:pt modelId="{336E0115-88AC-48E5-9FED-ACA3665AD09C}" type="pres">
      <dgm:prSet presAssocID="{BB359A0C-0A81-46BC-A25F-EE4CD5233D0A}" presName="spaceBetweenRectangles" presStyleCnt="0"/>
      <dgm:spPr/>
    </dgm:pt>
    <dgm:pt modelId="{10241FE0-9A9F-4214-9978-EE56D571DEBB}" type="pres">
      <dgm:prSet presAssocID="{8E6D813D-4FEA-491C-80E9-16857C3D9260}" presName="parentLin" presStyleCnt="0"/>
      <dgm:spPr/>
    </dgm:pt>
    <dgm:pt modelId="{F5074F2F-6A9A-4924-9ECA-2BECEB3365FD}" type="pres">
      <dgm:prSet presAssocID="{8E6D813D-4FEA-491C-80E9-16857C3D926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59F1EC5-31E5-4393-8EE2-C3787027A82F}" type="pres">
      <dgm:prSet presAssocID="{8E6D813D-4FEA-491C-80E9-16857C3D9260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FDE7C-79E2-4F15-8013-CAD65E364683}" type="pres">
      <dgm:prSet presAssocID="{8E6D813D-4FEA-491C-80E9-16857C3D9260}" presName="negativeSpace" presStyleCnt="0"/>
      <dgm:spPr/>
    </dgm:pt>
    <dgm:pt modelId="{627BC807-9217-4D36-8D14-A7355671AAA0}" type="pres">
      <dgm:prSet presAssocID="{8E6D813D-4FEA-491C-80E9-16857C3D92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B22345-7539-4089-83EB-6E18A533C47F}" type="presOf" srcId="{8E6D813D-4FEA-491C-80E9-16857C3D9260}" destId="{D59F1EC5-31E5-4393-8EE2-C3787027A82F}" srcOrd="1" destOrd="0" presId="urn:microsoft.com/office/officeart/2005/8/layout/list1"/>
    <dgm:cxn modelId="{6703C5C4-D597-455D-828F-C4609DD614EB}" type="presOf" srcId="{5DF15798-B1D8-4B51-8881-5E87FED40F0D}" destId="{E9B4F44C-CD3C-40BA-896E-26C7D23C2824}" srcOrd="0" destOrd="0" presId="urn:microsoft.com/office/officeart/2005/8/layout/list1"/>
    <dgm:cxn modelId="{E87BF8B4-0FE7-453A-88C7-19113043CFF3}" type="presOf" srcId="{5A59C9AC-3273-4677-B4F2-8128C4C29E95}" destId="{DC2BAB17-79AB-451E-AE94-1742F57BB639}" srcOrd="0" destOrd="0" presId="urn:microsoft.com/office/officeart/2005/8/layout/list1"/>
    <dgm:cxn modelId="{19ED0984-C1F5-4DAC-A468-D86AA2ADFBE9}" type="presOf" srcId="{8E6D813D-4FEA-491C-80E9-16857C3D9260}" destId="{F5074F2F-6A9A-4924-9ECA-2BECEB3365FD}" srcOrd="0" destOrd="0" presId="urn:microsoft.com/office/officeart/2005/8/layout/list1"/>
    <dgm:cxn modelId="{F65F2BBE-F6A9-479E-9690-1D00F326C5FD}" srcId="{5A59C9AC-3273-4677-B4F2-8128C4C29E95}" destId="{5DF15798-B1D8-4B51-8881-5E87FED40F0D}" srcOrd="0" destOrd="0" parTransId="{AEC15A0E-A638-455F-9752-A82C9F74D70E}" sibTransId="{092DF76A-5C1A-472C-895B-C7BE7B0B7584}"/>
    <dgm:cxn modelId="{00D21667-7B9A-4D0A-AE76-2DD6F0F71E7B}" type="presOf" srcId="{9CA92EE8-CFDD-47F9-8146-C42C9663D94D}" destId="{43B9C7FB-4418-4278-A8BA-B84792CC9040}" srcOrd="0" destOrd="0" presId="urn:microsoft.com/office/officeart/2005/8/layout/list1"/>
    <dgm:cxn modelId="{D7190413-7C68-4E08-A731-8D9BCFD5A74F}" srcId="{5A59C9AC-3273-4677-B4F2-8128C4C29E95}" destId="{9CA92EE8-CFDD-47F9-8146-C42C9663D94D}" srcOrd="1" destOrd="0" parTransId="{D8442D5B-0EA3-4606-8267-41AC6F7ADAE6}" sibTransId="{BB359A0C-0A81-46BC-A25F-EE4CD5233D0A}"/>
    <dgm:cxn modelId="{FEE6491B-E2FB-4137-9816-BBF7ADBF7BF9}" type="presOf" srcId="{5DF15798-B1D8-4B51-8881-5E87FED40F0D}" destId="{BF9D7FC3-62F1-4573-994F-998A4D7FEE0F}" srcOrd="1" destOrd="0" presId="urn:microsoft.com/office/officeart/2005/8/layout/list1"/>
    <dgm:cxn modelId="{DF91D0AA-DD6A-4863-97CF-2081DC898997}" type="presOf" srcId="{9CA92EE8-CFDD-47F9-8146-C42C9663D94D}" destId="{087DF26C-EE91-4B92-8C7F-505CBC6B91F2}" srcOrd="1" destOrd="0" presId="urn:microsoft.com/office/officeart/2005/8/layout/list1"/>
    <dgm:cxn modelId="{6989B821-8FA6-488E-92DA-4A9EF9B79278}" srcId="{5A59C9AC-3273-4677-B4F2-8128C4C29E95}" destId="{8E6D813D-4FEA-491C-80E9-16857C3D9260}" srcOrd="2" destOrd="0" parTransId="{625C2181-7181-43A8-988E-3343F579649A}" sibTransId="{E675469F-9ED5-48C1-B291-320BECB3D88B}"/>
    <dgm:cxn modelId="{0A636A50-2208-46A3-8C60-B51A01F5ABF0}" type="presParOf" srcId="{DC2BAB17-79AB-451E-AE94-1742F57BB639}" destId="{E6AD6D65-888A-43E2-97F7-BEEA31238643}" srcOrd="0" destOrd="0" presId="urn:microsoft.com/office/officeart/2005/8/layout/list1"/>
    <dgm:cxn modelId="{E81057E3-FC87-4C78-AF42-354FE6DD472B}" type="presParOf" srcId="{E6AD6D65-888A-43E2-97F7-BEEA31238643}" destId="{E9B4F44C-CD3C-40BA-896E-26C7D23C2824}" srcOrd="0" destOrd="0" presId="urn:microsoft.com/office/officeart/2005/8/layout/list1"/>
    <dgm:cxn modelId="{E55DFF8E-8260-4144-A135-8ECCEFA2C4C4}" type="presParOf" srcId="{E6AD6D65-888A-43E2-97F7-BEEA31238643}" destId="{BF9D7FC3-62F1-4573-994F-998A4D7FEE0F}" srcOrd="1" destOrd="0" presId="urn:microsoft.com/office/officeart/2005/8/layout/list1"/>
    <dgm:cxn modelId="{DE7B0DAB-61D6-4298-AB45-2D4D6A60C160}" type="presParOf" srcId="{DC2BAB17-79AB-451E-AE94-1742F57BB639}" destId="{BC620C13-DF99-4732-A112-2E18E29C8812}" srcOrd="1" destOrd="0" presId="urn:microsoft.com/office/officeart/2005/8/layout/list1"/>
    <dgm:cxn modelId="{6173C760-6479-4426-A871-47D685132CB6}" type="presParOf" srcId="{DC2BAB17-79AB-451E-AE94-1742F57BB639}" destId="{A00F0B37-ABFC-4542-8230-DA7CFB8653AA}" srcOrd="2" destOrd="0" presId="urn:microsoft.com/office/officeart/2005/8/layout/list1"/>
    <dgm:cxn modelId="{07C69D97-76F0-4E85-85F7-7C312A1A9DB7}" type="presParOf" srcId="{DC2BAB17-79AB-451E-AE94-1742F57BB639}" destId="{815F32FD-EF5D-4843-BB8E-76A209F4359C}" srcOrd="3" destOrd="0" presId="urn:microsoft.com/office/officeart/2005/8/layout/list1"/>
    <dgm:cxn modelId="{34DBA85D-1671-4C0E-B161-77D3223AEA08}" type="presParOf" srcId="{DC2BAB17-79AB-451E-AE94-1742F57BB639}" destId="{C17F8B4E-59FA-4D31-BFC8-00FFB8D107B5}" srcOrd="4" destOrd="0" presId="urn:microsoft.com/office/officeart/2005/8/layout/list1"/>
    <dgm:cxn modelId="{AB7159CA-FCD3-4272-A960-F01009E59CF2}" type="presParOf" srcId="{C17F8B4E-59FA-4D31-BFC8-00FFB8D107B5}" destId="{43B9C7FB-4418-4278-A8BA-B84792CC9040}" srcOrd="0" destOrd="0" presId="urn:microsoft.com/office/officeart/2005/8/layout/list1"/>
    <dgm:cxn modelId="{5F31D217-57E5-42A3-A2E4-2045F3A20904}" type="presParOf" srcId="{C17F8B4E-59FA-4D31-BFC8-00FFB8D107B5}" destId="{087DF26C-EE91-4B92-8C7F-505CBC6B91F2}" srcOrd="1" destOrd="0" presId="urn:microsoft.com/office/officeart/2005/8/layout/list1"/>
    <dgm:cxn modelId="{D7DFDF3E-1796-440F-9218-B1C56EF4696E}" type="presParOf" srcId="{DC2BAB17-79AB-451E-AE94-1742F57BB639}" destId="{40AB94E3-1FA5-46D3-A4A4-792E7AD27B47}" srcOrd="5" destOrd="0" presId="urn:microsoft.com/office/officeart/2005/8/layout/list1"/>
    <dgm:cxn modelId="{75DE9207-3C0D-4FE7-A146-E0DF31993BB3}" type="presParOf" srcId="{DC2BAB17-79AB-451E-AE94-1742F57BB639}" destId="{43B41207-0F8A-4A2D-869E-01FFA06BA10D}" srcOrd="6" destOrd="0" presId="urn:microsoft.com/office/officeart/2005/8/layout/list1"/>
    <dgm:cxn modelId="{C220D8E0-5D6C-4046-ADC6-2331011AFFD5}" type="presParOf" srcId="{DC2BAB17-79AB-451E-AE94-1742F57BB639}" destId="{336E0115-88AC-48E5-9FED-ACA3665AD09C}" srcOrd="7" destOrd="0" presId="urn:microsoft.com/office/officeart/2005/8/layout/list1"/>
    <dgm:cxn modelId="{248BBE7E-3C88-4EA2-AC81-7FA9C8253AB0}" type="presParOf" srcId="{DC2BAB17-79AB-451E-AE94-1742F57BB639}" destId="{10241FE0-9A9F-4214-9978-EE56D571DEBB}" srcOrd="8" destOrd="0" presId="urn:microsoft.com/office/officeart/2005/8/layout/list1"/>
    <dgm:cxn modelId="{3F058B43-B974-47DB-ADCF-ED53C2B50C21}" type="presParOf" srcId="{10241FE0-9A9F-4214-9978-EE56D571DEBB}" destId="{F5074F2F-6A9A-4924-9ECA-2BECEB3365FD}" srcOrd="0" destOrd="0" presId="urn:microsoft.com/office/officeart/2005/8/layout/list1"/>
    <dgm:cxn modelId="{9B192DFC-A755-4E40-AED9-0DFF7D5B6BC2}" type="presParOf" srcId="{10241FE0-9A9F-4214-9978-EE56D571DEBB}" destId="{D59F1EC5-31E5-4393-8EE2-C3787027A82F}" srcOrd="1" destOrd="0" presId="urn:microsoft.com/office/officeart/2005/8/layout/list1"/>
    <dgm:cxn modelId="{98C2FCC0-4483-48C8-AD6E-B914D3943A33}" type="presParOf" srcId="{DC2BAB17-79AB-451E-AE94-1742F57BB639}" destId="{F1BFDE7C-79E2-4F15-8013-CAD65E364683}" srcOrd="9" destOrd="0" presId="urn:microsoft.com/office/officeart/2005/8/layout/list1"/>
    <dgm:cxn modelId="{5BDA1BCA-5516-4B9E-A9E9-5DBA695AA627}" type="presParOf" srcId="{DC2BAB17-79AB-451E-AE94-1742F57BB639}" destId="{627BC807-9217-4D36-8D14-A7355671AA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717F53-BDC7-4F69-B9CB-429AF42D2BB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6A6CE43-E720-4583-A490-EECF3446BCA7}">
      <dgm:prSet phldrT="[Текст]"/>
      <dgm:spPr/>
      <dgm:t>
        <a:bodyPr/>
        <a:lstStyle/>
        <a:p>
          <a:r>
            <a:rPr lang="ru-RU" b="1" i="1" dirty="0" smtClean="0"/>
            <a:t>Подростки с депрессивными состояниями</a:t>
          </a:r>
          <a:endParaRPr lang="ru-RU" dirty="0"/>
        </a:p>
      </dgm:t>
    </dgm:pt>
    <dgm:pt modelId="{443C94B4-A861-43EF-AA31-68202FBE0FD1}" type="parTrans" cxnId="{3E75004C-E4EF-463C-9E21-6D22DE38F970}">
      <dgm:prSet/>
      <dgm:spPr/>
      <dgm:t>
        <a:bodyPr/>
        <a:lstStyle/>
        <a:p>
          <a:endParaRPr lang="ru-RU"/>
        </a:p>
      </dgm:t>
    </dgm:pt>
    <dgm:pt modelId="{5D856514-A857-4E46-8020-D88E3F530BAB}" type="sibTrans" cxnId="{3E75004C-E4EF-463C-9E21-6D22DE38F970}">
      <dgm:prSet/>
      <dgm:spPr/>
      <dgm:t>
        <a:bodyPr/>
        <a:lstStyle/>
        <a:p>
          <a:endParaRPr lang="ru-RU"/>
        </a:p>
      </dgm:t>
    </dgm:pt>
    <dgm:pt modelId="{57F9B915-CFD4-4A2A-BD0E-27681C8C2417}">
      <dgm:prSet phldrT="[Текст]"/>
      <dgm:spPr/>
      <dgm:t>
        <a:bodyPr/>
        <a:lstStyle/>
        <a:p>
          <a:r>
            <a:rPr lang="ru-RU" b="1" i="1" dirty="0" smtClean="0"/>
            <a:t>Подростки с психическими расстройствами</a:t>
          </a:r>
          <a:endParaRPr lang="ru-RU" dirty="0"/>
        </a:p>
      </dgm:t>
    </dgm:pt>
    <dgm:pt modelId="{EBA77A9A-4C46-4C91-BDC4-64E023D37B33}" type="parTrans" cxnId="{E35B38D3-920A-4D9D-A90E-9D5BA1A2CE6A}">
      <dgm:prSet/>
      <dgm:spPr/>
      <dgm:t>
        <a:bodyPr/>
        <a:lstStyle/>
        <a:p>
          <a:endParaRPr lang="ru-RU"/>
        </a:p>
      </dgm:t>
    </dgm:pt>
    <dgm:pt modelId="{CCAB8322-CED5-48EA-82BB-4F1C4048C8CB}" type="sibTrans" cxnId="{E35B38D3-920A-4D9D-A90E-9D5BA1A2CE6A}">
      <dgm:prSet/>
      <dgm:spPr/>
      <dgm:t>
        <a:bodyPr/>
        <a:lstStyle/>
        <a:p>
          <a:endParaRPr lang="ru-RU"/>
        </a:p>
      </dgm:t>
    </dgm:pt>
    <dgm:pt modelId="{24961995-1E44-46D1-B18F-1E0DA25EC779}">
      <dgm:prSet phldrT="[Текст]"/>
      <dgm:spPr/>
      <dgm:t>
        <a:bodyPr/>
        <a:lstStyle/>
        <a:p>
          <a:r>
            <a:rPr lang="ru-RU" b="1" i="1" dirty="0" smtClean="0"/>
            <a:t>Страдающие от соматических болезней</a:t>
          </a:r>
          <a:endParaRPr lang="ru-RU" dirty="0"/>
        </a:p>
      </dgm:t>
    </dgm:pt>
    <dgm:pt modelId="{0E4A428F-10E2-485C-8C08-96E9E536331F}" type="parTrans" cxnId="{15830F7B-FDF7-4C11-8845-748CD85878E4}">
      <dgm:prSet/>
      <dgm:spPr/>
      <dgm:t>
        <a:bodyPr/>
        <a:lstStyle/>
        <a:p>
          <a:endParaRPr lang="ru-RU"/>
        </a:p>
      </dgm:t>
    </dgm:pt>
    <dgm:pt modelId="{429E714B-AE80-4E3E-836E-9556A2187F17}" type="sibTrans" cxnId="{15830F7B-FDF7-4C11-8845-748CD85878E4}">
      <dgm:prSet/>
      <dgm:spPr/>
      <dgm:t>
        <a:bodyPr/>
        <a:lstStyle/>
        <a:p>
          <a:endParaRPr lang="ru-RU"/>
        </a:p>
      </dgm:t>
    </dgm:pt>
    <dgm:pt modelId="{DF3BA61F-35EB-49D4-AF2E-6C56A7806ED0}" type="pres">
      <dgm:prSet presAssocID="{2A717F53-BDC7-4F69-B9CB-429AF42D2B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5B8409-4C2E-4515-B38F-9251FCD5B4FB}" type="pres">
      <dgm:prSet presAssocID="{C6A6CE43-E720-4583-A490-EECF3446BCA7}" presName="parentLin" presStyleCnt="0"/>
      <dgm:spPr/>
    </dgm:pt>
    <dgm:pt modelId="{2116D3B0-307B-4BA6-A4EB-57485F6520B8}" type="pres">
      <dgm:prSet presAssocID="{C6A6CE43-E720-4583-A490-EECF3446BCA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B0165CF-B6CB-4B56-B085-1820FC9F4707}" type="pres">
      <dgm:prSet presAssocID="{C6A6CE43-E720-4583-A490-EECF3446BCA7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640B5-E1F6-4FA9-999F-0F8A4AE18504}" type="pres">
      <dgm:prSet presAssocID="{C6A6CE43-E720-4583-A490-EECF3446BCA7}" presName="negativeSpace" presStyleCnt="0"/>
      <dgm:spPr/>
    </dgm:pt>
    <dgm:pt modelId="{68E4563C-9E07-46C8-A27F-CA5FC55432F7}" type="pres">
      <dgm:prSet presAssocID="{C6A6CE43-E720-4583-A490-EECF3446BCA7}" presName="childText" presStyleLbl="conFgAcc1" presStyleIdx="0" presStyleCnt="3">
        <dgm:presLayoutVars>
          <dgm:bulletEnabled val="1"/>
        </dgm:presLayoutVars>
      </dgm:prSet>
      <dgm:spPr/>
    </dgm:pt>
    <dgm:pt modelId="{AEACF82D-71C3-47CA-B407-4A6BE3437538}" type="pres">
      <dgm:prSet presAssocID="{5D856514-A857-4E46-8020-D88E3F530BAB}" presName="spaceBetweenRectangles" presStyleCnt="0"/>
      <dgm:spPr/>
    </dgm:pt>
    <dgm:pt modelId="{F9CB6482-81FB-4B9F-82DD-D3E16469715D}" type="pres">
      <dgm:prSet presAssocID="{57F9B915-CFD4-4A2A-BD0E-27681C8C2417}" presName="parentLin" presStyleCnt="0"/>
      <dgm:spPr/>
    </dgm:pt>
    <dgm:pt modelId="{1B9DB26C-E936-474A-B3C1-BA7E4F94E8DA}" type="pres">
      <dgm:prSet presAssocID="{57F9B915-CFD4-4A2A-BD0E-27681C8C241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AA0D260-47E6-4142-9065-0D10AB468CD3}" type="pres">
      <dgm:prSet presAssocID="{57F9B915-CFD4-4A2A-BD0E-27681C8C2417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B3355-2C78-4DDF-B552-796F7296ED89}" type="pres">
      <dgm:prSet presAssocID="{57F9B915-CFD4-4A2A-BD0E-27681C8C2417}" presName="negativeSpace" presStyleCnt="0"/>
      <dgm:spPr/>
    </dgm:pt>
    <dgm:pt modelId="{6996DC7A-42BC-4C8E-9BD6-B5E15082BEDE}" type="pres">
      <dgm:prSet presAssocID="{57F9B915-CFD4-4A2A-BD0E-27681C8C2417}" presName="childText" presStyleLbl="conFgAcc1" presStyleIdx="1" presStyleCnt="3">
        <dgm:presLayoutVars>
          <dgm:bulletEnabled val="1"/>
        </dgm:presLayoutVars>
      </dgm:prSet>
      <dgm:spPr/>
    </dgm:pt>
    <dgm:pt modelId="{5FA0495F-30FF-4211-85C5-0BCFE812D601}" type="pres">
      <dgm:prSet presAssocID="{CCAB8322-CED5-48EA-82BB-4F1C4048C8CB}" presName="spaceBetweenRectangles" presStyleCnt="0"/>
      <dgm:spPr/>
    </dgm:pt>
    <dgm:pt modelId="{330FB933-E79C-4183-B053-3C62C1DE0483}" type="pres">
      <dgm:prSet presAssocID="{24961995-1E44-46D1-B18F-1E0DA25EC779}" presName="parentLin" presStyleCnt="0"/>
      <dgm:spPr/>
    </dgm:pt>
    <dgm:pt modelId="{7314AA7A-7AD9-4395-81E7-08A6DCBA86C0}" type="pres">
      <dgm:prSet presAssocID="{24961995-1E44-46D1-B18F-1E0DA25EC77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8808D64-A98E-4B55-B09E-A397802B156D}" type="pres">
      <dgm:prSet presAssocID="{24961995-1E44-46D1-B18F-1E0DA25EC779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03B09-762B-4A51-BEDC-2DDB3144185D}" type="pres">
      <dgm:prSet presAssocID="{24961995-1E44-46D1-B18F-1E0DA25EC779}" presName="negativeSpace" presStyleCnt="0"/>
      <dgm:spPr/>
    </dgm:pt>
    <dgm:pt modelId="{CFF156CD-D266-4B99-9524-DE32ACB0FAE1}" type="pres">
      <dgm:prSet presAssocID="{24961995-1E44-46D1-B18F-1E0DA25EC7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E75004C-E4EF-463C-9E21-6D22DE38F970}" srcId="{2A717F53-BDC7-4F69-B9CB-429AF42D2BB0}" destId="{C6A6CE43-E720-4583-A490-EECF3446BCA7}" srcOrd="0" destOrd="0" parTransId="{443C94B4-A861-43EF-AA31-68202FBE0FD1}" sibTransId="{5D856514-A857-4E46-8020-D88E3F530BAB}"/>
    <dgm:cxn modelId="{96A2779C-0F17-4E36-878F-C80769ECF1F2}" type="presOf" srcId="{57F9B915-CFD4-4A2A-BD0E-27681C8C2417}" destId="{3AA0D260-47E6-4142-9065-0D10AB468CD3}" srcOrd="1" destOrd="0" presId="urn:microsoft.com/office/officeart/2005/8/layout/list1"/>
    <dgm:cxn modelId="{15830F7B-FDF7-4C11-8845-748CD85878E4}" srcId="{2A717F53-BDC7-4F69-B9CB-429AF42D2BB0}" destId="{24961995-1E44-46D1-B18F-1E0DA25EC779}" srcOrd="2" destOrd="0" parTransId="{0E4A428F-10E2-485C-8C08-96E9E536331F}" sibTransId="{429E714B-AE80-4E3E-836E-9556A2187F17}"/>
    <dgm:cxn modelId="{E35B38D3-920A-4D9D-A90E-9D5BA1A2CE6A}" srcId="{2A717F53-BDC7-4F69-B9CB-429AF42D2BB0}" destId="{57F9B915-CFD4-4A2A-BD0E-27681C8C2417}" srcOrd="1" destOrd="0" parTransId="{EBA77A9A-4C46-4C91-BDC4-64E023D37B33}" sibTransId="{CCAB8322-CED5-48EA-82BB-4F1C4048C8CB}"/>
    <dgm:cxn modelId="{F430E201-03FB-46A0-9267-34960CD4944D}" type="presOf" srcId="{C6A6CE43-E720-4583-A490-EECF3446BCA7}" destId="{2116D3B0-307B-4BA6-A4EB-57485F6520B8}" srcOrd="0" destOrd="0" presId="urn:microsoft.com/office/officeart/2005/8/layout/list1"/>
    <dgm:cxn modelId="{FF69A72E-5513-428E-9896-03442A682B3C}" type="presOf" srcId="{2A717F53-BDC7-4F69-B9CB-429AF42D2BB0}" destId="{DF3BA61F-35EB-49D4-AF2E-6C56A7806ED0}" srcOrd="0" destOrd="0" presId="urn:microsoft.com/office/officeart/2005/8/layout/list1"/>
    <dgm:cxn modelId="{22003AF9-7A7D-4EBE-8A74-5738BC53D056}" type="presOf" srcId="{57F9B915-CFD4-4A2A-BD0E-27681C8C2417}" destId="{1B9DB26C-E936-474A-B3C1-BA7E4F94E8DA}" srcOrd="0" destOrd="0" presId="urn:microsoft.com/office/officeart/2005/8/layout/list1"/>
    <dgm:cxn modelId="{67DA477F-8252-4060-AA52-25B044DC871A}" type="presOf" srcId="{24961995-1E44-46D1-B18F-1E0DA25EC779}" destId="{28808D64-A98E-4B55-B09E-A397802B156D}" srcOrd="1" destOrd="0" presId="urn:microsoft.com/office/officeart/2005/8/layout/list1"/>
    <dgm:cxn modelId="{A2C2328E-82F3-459D-940D-6A921FD5DBBE}" type="presOf" srcId="{C6A6CE43-E720-4583-A490-EECF3446BCA7}" destId="{FB0165CF-B6CB-4B56-B085-1820FC9F4707}" srcOrd="1" destOrd="0" presId="urn:microsoft.com/office/officeart/2005/8/layout/list1"/>
    <dgm:cxn modelId="{14246452-B5D7-438B-A198-EF4BBE9A82F0}" type="presOf" srcId="{24961995-1E44-46D1-B18F-1E0DA25EC779}" destId="{7314AA7A-7AD9-4395-81E7-08A6DCBA86C0}" srcOrd="0" destOrd="0" presId="urn:microsoft.com/office/officeart/2005/8/layout/list1"/>
    <dgm:cxn modelId="{9AFE1D99-9326-4FCF-B64D-DE220349CA99}" type="presParOf" srcId="{DF3BA61F-35EB-49D4-AF2E-6C56A7806ED0}" destId="{555B8409-4C2E-4515-B38F-9251FCD5B4FB}" srcOrd="0" destOrd="0" presId="urn:microsoft.com/office/officeart/2005/8/layout/list1"/>
    <dgm:cxn modelId="{4EC9594A-11BD-4E3D-A7D0-D6C09FB800AC}" type="presParOf" srcId="{555B8409-4C2E-4515-B38F-9251FCD5B4FB}" destId="{2116D3B0-307B-4BA6-A4EB-57485F6520B8}" srcOrd="0" destOrd="0" presId="urn:microsoft.com/office/officeart/2005/8/layout/list1"/>
    <dgm:cxn modelId="{7CE9CA5A-A542-492E-AF9E-09EC5AE6B150}" type="presParOf" srcId="{555B8409-4C2E-4515-B38F-9251FCD5B4FB}" destId="{FB0165CF-B6CB-4B56-B085-1820FC9F4707}" srcOrd="1" destOrd="0" presId="urn:microsoft.com/office/officeart/2005/8/layout/list1"/>
    <dgm:cxn modelId="{F91D9ED2-758C-49C1-AC24-E54FF0820DE4}" type="presParOf" srcId="{DF3BA61F-35EB-49D4-AF2E-6C56A7806ED0}" destId="{58B640B5-E1F6-4FA9-999F-0F8A4AE18504}" srcOrd="1" destOrd="0" presId="urn:microsoft.com/office/officeart/2005/8/layout/list1"/>
    <dgm:cxn modelId="{C9EABAAD-7D3C-4073-8C13-3CE3E04360B9}" type="presParOf" srcId="{DF3BA61F-35EB-49D4-AF2E-6C56A7806ED0}" destId="{68E4563C-9E07-46C8-A27F-CA5FC55432F7}" srcOrd="2" destOrd="0" presId="urn:microsoft.com/office/officeart/2005/8/layout/list1"/>
    <dgm:cxn modelId="{F30F07CE-13EF-4DB9-AAEC-FFE3C1A0227D}" type="presParOf" srcId="{DF3BA61F-35EB-49D4-AF2E-6C56A7806ED0}" destId="{AEACF82D-71C3-47CA-B407-4A6BE3437538}" srcOrd="3" destOrd="0" presId="urn:microsoft.com/office/officeart/2005/8/layout/list1"/>
    <dgm:cxn modelId="{2A76109B-6734-4565-B241-C9EE560762C0}" type="presParOf" srcId="{DF3BA61F-35EB-49D4-AF2E-6C56A7806ED0}" destId="{F9CB6482-81FB-4B9F-82DD-D3E16469715D}" srcOrd="4" destOrd="0" presId="urn:microsoft.com/office/officeart/2005/8/layout/list1"/>
    <dgm:cxn modelId="{4FC81E89-E5E7-42EC-BA39-8AED934261CE}" type="presParOf" srcId="{F9CB6482-81FB-4B9F-82DD-D3E16469715D}" destId="{1B9DB26C-E936-474A-B3C1-BA7E4F94E8DA}" srcOrd="0" destOrd="0" presId="urn:microsoft.com/office/officeart/2005/8/layout/list1"/>
    <dgm:cxn modelId="{4A8C27AD-8314-409D-8E39-279B0A763F53}" type="presParOf" srcId="{F9CB6482-81FB-4B9F-82DD-D3E16469715D}" destId="{3AA0D260-47E6-4142-9065-0D10AB468CD3}" srcOrd="1" destOrd="0" presId="urn:microsoft.com/office/officeart/2005/8/layout/list1"/>
    <dgm:cxn modelId="{991C8681-5479-47A0-86DF-C07714D7A012}" type="presParOf" srcId="{DF3BA61F-35EB-49D4-AF2E-6C56A7806ED0}" destId="{D5CB3355-2C78-4DDF-B552-796F7296ED89}" srcOrd="5" destOrd="0" presId="urn:microsoft.com/office/officeart/2005/8/layout/list1"/>
    <dgm:cxn modelId="{69C09D56-3458-4AFE-9035-37BEB3394F46}" type="presParOf" srcId="{DF3BA61F-35EB-49D4-AF2E-6C56A7806ED0}" destId="{6996DC7A-42BC-4C8E-9BD6-B5E15082BEDE}" srcOrd="6" destOrd="0" presId="urn:microsoft.com/office/officeart/2005/8/layout/list1"/>
    <dgm:cxn modelId="{F4AEC2BC-4469-4809-98BB-9655AFA6E21D}" type="presParOf" srcId="{DF3BA61F-35EB-49D4-AF2E-6C56A7806ED0}" destId="{5FA0495F-30FF-4211-85C5-0BCFE812D601}" srcOrd="7" destOrd="0" presId="urn:microsoft.com/office/officeart/2005/8/layout/list1"/>
    <dgm:cxn modelId="{79F694C3-E601-458D-B02C-3195F63E0453}" type="presParOf" srcId="{DF3BA61F-35EB-49D4-AF2E-6C56A7806ED0}" destId="{330FB933-E79C-4183-B053-3C62C1DE0483}" srcOrd="8" destOrd="0" presId="urn:microsoft.com/office/officeart/2005/8/layout/list1"/>
    <dgm:cxn modelId="{0ADD237E-040D-4193-AB78-3749067F8386}" type="presParOf" srcId="{330FB933-E79C-4183-B053-3C62C1DE0483}" destId="{7314AA7A-7AD9-4395-81E7-08A6DCBA86C0}" srcOrd="0" destOrd="0" presId="urn:microsoft.com/office/officeart/2005/8/layout/list1"/>
    <dgm:cxn modelId="{3A87ECD7-6D6F-4A80-8CC0-5877911AB191}" type="presParOf" srcId="{330FB933-E79C-4183-B053-3C62C1DE0483}" destId="{28808D64-A98E-4B55-B09E-A397802B156D}" srcOrd="1" destOrd="0" presId="urn:microsoft.com/office/officeart/2005/8/layout/list1"/>
    <dgm:cxn modelId="{BDA5E39E-8BC5-4842-AD38-B1866C92EC7C}" type="presParOf" srcId="{DF3BA61F-35EB-49D4-AF2E-6C56A7806ED0}" destId="{1AA03B09-762B-4A51-BEDC-2DDB3144185D}" srcOrd="9" destOrd="0" presId="urn:microsoft.com/office/officeart/2005/8/layout/list1"/>
    <dgm:cxn modelId="{79783D34-F602-469A-A73F-B055DD2D41E7}" type="presParOf" srcId="{DF3BA61F-35EB-49D4-AF2E-6C56A7806ED0}" destId="{CFF156CD-D266-4B99-9524-DE32ACB0FA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BF1F63-D34D-4640-9B19-18265066B1D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B14CF0-B175-4C1E-A09C-119D7303C51A}">
      <dgm:prSet phldrT="[Текст]"/>
      <dgm:spPr/>
      <dgm:t>
        <a:bodyPr/>
        <a:lstStyle/>
        <a:p>
          <a:r>
            <a:rPr lang="ru-RU" b="1" i="1" dirty="0" smtClean="0"/>
            <a:t>Покинутые окружением</a:t>
          </a:r>
          <a:endParaRPr lang="ru-RU" dirty="0"/>
        </a:p>
      </dgm:t>
    </dgm:pt>
    <dgm:pt modelId="{F2AEB477-B174-42CB-9031-2B0DBC36003D}" type="parTrans" cxnId="{3FA15D76-FBA1-4061-BA88-F9E3EEE90D3F}">
      <dgm:prSet/>
      <dgm:spPr/>
      <dgm:t>
        <a:bodyPr/>
        <a:lstStyle/>
        <a:p>
          <a:endParaRPr lang="ru-RU"/>
        </a:p>
      </dgm:t>
    </dgm:pt>
    <dgm:pt modelId="{F8E851E9-54D0-4AB7-8716-9B5ED89D1A7C}" type="sibTrans" cxnId="{3FA15D76-FBA1-4061-BA88-F9E3EEE90D3F}">
      <dgm:prSet/>
      <dgm:spPr/>
      <dgm:t>
        <a:bodyPr/>
        <a:lstStyle/>
        <a:p>
          <a:endParaRPr lang="ru-RU"/>
        </a:p>
      </dgm:t>
    </dgm:pt>
    <dgm:pt modelId="{98FD426E-5500-4AEB-B5A7-BB77ABC8B34B}">
      <dgm:prSet phldrT="[Текст]"/>
      <dgm:spPr/>
      <dgm:t>
        <a:bodyPr/>
        <a:lstStyle/>
        <a:p>
          <a:r>
            <a:rPr lang="ru-RU" b="1" i="1" dirty="0" smtClean="0"/>
            <a:t>Дети и подростки из социально-неблагополучных семей</a:t>
          </a:r>
          <a:endParaRPr lang="ru-RU" dirty="0"/>
        </a:p>
      </dgm:t>
    </dgm:pt>
    <dgm:pt modelId="{233C1696-9661-43E3-BE6B-4EFECB51905E}" type="parTrans" cxnId="{A568E67E-2C08-432E-A2D2-801C227A580E}">
      <dgm:prSet/>
      <dgm:spPr/>
      <dgm:t>
        <a:bodyPr/>
        <a:lstStyle/>
        <a:p>
          <a:endParaRPr lang="ru-RU"/>
        </a:p>
      </dgm:t>
    </dgm:pt>
    <dgm:pt modelId="{3C82CFA3-C62C-41B2-8111-84D07C43FD30}" type="sibTrans" cxnId="{A568E67E-2C08-432E-A2D2-801C227A580E}">
      <dgm:prSet/>
      <dgm:spPr/>
      <dgm:t>
        <a:bodyPr/>
        <a:lstStyle/>
        <a:p>
          <a:endParaRPr lang="ru-RU"/>
        </a:p>
      </dgm:t>
    </dgm:pt>
    <dgm:pt modelId="{765FD5A1-C2CD-4ABB-A85B-97E556A0F727}">
      <dgm:prSet phldrT="[Текст]"/>
      <dgm:spPr/>
      <dgm:t>
        <a:bodyPr/>
        <a:lstStyle/>
        <a:p>
          <a:r>
            <a:rPr lang="ru-RU" b="1" i="1" dirty="0" smtClean="0"/>
            <a:t>Подростки из семей, в которых имелись случаи суицидов</a:t>
          </a:r>
          <a:endParaRPr lang="ru-RU" dirty="0"/>
        </a:p>
      </dgm:t>
    </dgm:pt>
    <dgm:pt modelId="{C2CADF48-159C-480A-95A7-D4CDD2D38397}" type="parTrans" cxnId="{4D1C894E-33E6-44F5-A76D-D91C33B360A9}">
      <dgm:prSet/>
      <dgm:spPr/>
      <dgm:t>
        <a:bodyPr/>
        <a:lstStyle/>
        <a:p>
          <a:endParaRPr lang="ru-RU"/>
        </a:p>
      </dgm:t>
    </dgm:pt>
    <dgm:pt modelId="{41D73C5A-167C-49F2-9263-E483BE46E2F6}" type="sibTrans" cxnId="{4D1C894E-33E6-44F5-A76D-D91C33B360A9}">
      <dgm:prSet/>
      <dgm:spPr/>
      <dgm:t>
        <a:bodyPr/>
        <a:lstStyle/>
        <a:p>
          <a:endParaRPr lang="ru-RU"/>
        </a:p>
      </dgm:t>
    </dgm:pt>
    <dgm:pt modelId="{FF135DF6-F8A9-4037-BF60-B70A2B399325}" type="pres">
      <dgm:prSet presAssocID="{2EBF1F63-D34D-4640-9B19-18265066B1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A47931-574A-4669-BAE8-90ACA30EC291}" type="pres">
      <dgm:prSet presAssocID="{CCB14CF0-B175-4C1E-A09C-119D7303C51A}" presName="parentLin" presStyleCnt="0"/>
      <dgm:spPr/>
    </dgm:pt>
    <dgm:pt modelId="{FE50DE08-22BF-4065-A466-9ABC4A4121F4}" type="pres">
      <dgm:prSet presAssocID="{CCB14CF0-B175-4C1E-A09C-119D7303C51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264FF8C-A7DE-402D-8EF5-5A4B39F1B2F1}" type="pres">
      <dgm:prSet presAssocID="{CCB14CF0-B175-4C1E-A09C-119D7303C51A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42B86-8566-40EB-AEFD-1008DD3D6ECE}" type="pres">
      <dgm:prSet presAssocID="{CCB14CF0-B175-4C1E-A09C-119D7303C51A}" presName="negativeSpace" presStyleCnt="0"/>
      <dgm:spPr/>
    </dgm:pt>
    <dgm:pt modelId="{43779C6C-88AF-44D1-9551-B6A82AC22823}" type="pres">
      <dgm:prSet presAssocID="{CCB14CF0-B175-4C1E-A09C-119D7303C51A}" presName="childText" presStyleLbl="conFgAcc1" presStyleIdx="0" presStyleCnt="3">
        <dgm:presLayoutVars>
          <dgm:bulletEnabled val="1"/>
        </dgm:presLayoutVars>
      </dgm:prSet>
      <dgm:spPr/>
    </dgm:pt>
    <dgm:pt modelId="{73B43157-E6FD-4C90-BBAA-112E38E95AE4}" type="pres">
      <dgm:prSet presAssocID="{F8E851E9-54D0-4AB7-8716-9B5ED89D1A7C}" presName="spaceBetweenRectangles" presStyleCnt="0"/>
      <dgm:spPr/>
    </dgm:pt>
    <dgm:pt modelId="{84B348D1-0EC4-472E-B17A-E56A1FA44BB7}" type="pres">
      <dgm:prSet presAssocID="{98FD426E-5500-4AEB-B5A7-BB77ABC8B34B}" presName="parentLin" presStyleCnt="0"/>
      <dgm:spPr/>
    </dgm:pt>
    <dgm:pt modelId="{F891EF76-B9EC-41FD-8046-3964A30FAACF}" type="pres">
      <dgm:prSet presAssocID="{98FD426E-5500-4AEB-B5A7-BB77ABC8B3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059A8FD-46CA-4E79-B7F7-728D47678E9D}" type="pres">
      <dgm:prSet presAssocID="{98FD426E-5500-4AEB-B5A7-BB77ABC8B34B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B57EC-37ED-4D6B-8137-02AAEFEE0717}" type="pres">
      <dgm:prSet presAssocID="{98FD426E-5500-4AEB-B5A7-BB77ABC8B34B}" presName="negativeSpace" presStyleCnt="0"/>
      <dgm:spPr/>
    </dgm:pt>
    <dgm:pt modelId="{E9CA2FCC-EE86-4FC2-BA76-5A3CC7D36189}" type="pres">
      <dgm:prSet presAssocID="{98FD426E-5500-4AEB-B5A7-BB77ABC8B34B}" presName="childText" presStyleLbl="conFgAcc1" presStyleIdx="1" presStyleCnt="3">
        <dgm:presLayoutVars>
          <dgm:bulletEnabled val="1"/>
        </dgm:presLayoutVars>
      </dgm:prSet>
      <dgm:spPr/>
    </dgm:pt>
    <dgm:pt modelId="{34E29D3F-317A-4D65-AA16-7C851B16DAC6}" type="pres">
      <dgm:prSet presAssocID="{3C82CFA3-C62C-41B2-8111-84D07C43FD30}" presName="spaceBetweenRectangles" presStyleCnt="0"/>
      <dgm:spPr/>
    </dgm:pt>
    <dgm:pt modelId="{56B38BC6-1D75-458B-BC78-AEE1EE1DFE25}" type="pres">
      <dgm:prSet presAssocID="{765FD5A1-C2CD-4ABB-A85B-97E556A0F727}" presName="parentLin" presStyleCnt="0"/>
      <dgm:spPr/>
    </dgm:pt>
    <dgm:pt modelId="{B3482BCD-4807-4795-AB70-8B9BCF9584C2}" type="pres">
      <dgm:prSet presAssocID="{765FD5A1-C2CD-4ABB-A85B-97E556A0F7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3143FB2-69A8-418D-B57F-60885388A31E}" type="pres">
      <dgm:prSet presAssocID="{765FD5A1-C2CD-4ABB-A85B-97E556A0F727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824F8-2694-4BC6-ADF9-E2885D4BAE84}" type="pres">
      <dgm:prSet presAssocID="{765FD5A1-C2CD-4ABB-A85B-97E556A0F727}" presName="negativeSpace" presStyleCnt="0"/>
      <dgm:spPr/>
    </dgm:pt>
    <dgm:pt modelId="{293E8A24-4C3A-4CA7-A577-04F9A187EDE2}" type="pres">
      <dgm:prSet presAssocID="{765FD5A1-C2CD-4ABB-A85B-97E556A0F7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47E8A8-8F67-4728-9498-CA9C19B854F8}" type="presOf" srcId="{CCB14CF0-B175-4C1E-A09C-119D7303C51A}" destId="{1264FF8C-A7DE-402D-8EF5-5A4B39F1B2F1}" srcOrd="1" destOrd="0" presId="urn:microsoft.com/office/officeart/2005/8/layout/list1"/>
    <dgm:cxn modelId="{A568E67E-2C08-432E-A2D2-801C227A580E}" srcId="{2EBF1F63-D34D-4640-9B19-18265066B1DF}" destId="{98FD426E-5500-4AEB-B5A7-BB77ABC8B34B}" srcOrd="1" destOrd="0" parTransId="{233C1696-9661-43E3-BE6B-4EFECB51905E}" sibTransId="{3C82CFA3-C62C-41B2-8111-84D07C43FD30}"/>
    <dgm:cxn modelId="{905D2505-8140-406C-9BCA-94FB41F5B4AD}" type="presOf" srcId="{98FD426E-5500-4AEB-B5A7-BB77ABC8B34B}" destId="{B059A8FD-46CA-4E79-B7F7-728D47678E9D}" srcOrd="1" destOrd="0" presId="urn:microsoft.com/office/officeart/2005/8/layout/list1"/>
    <dgm:cxn modelId="{F1AE0BA1-278B-4B6F-85C5-EF9175C2229B}" type="presOf" srcId="{2EBF1F63-D34D-4640-9B19-18265066B1DF}" destId="{FF135DF6-F8A9-4037-BF60-B70A2B399325}" srcOrd="0" destOrd="0" presId="urn:microsoft.com/office/officeart/2005/8/layout/list1"/>
    <dgm:cxn modelId="{F89D975D-E545-4272-808B-A08D8E1ABE05}" type="presOf" srcId="{CCB14CF0-B175-4C1E-A09C-119D7303C51A}" destId="{FE50DE08-22BF-4065-A466-9ABC4A4121F4}" srcOrd="0" destOrd="0" presId="urn:microsoft.com/office/officeart/2005/8/layout/list1"/>
    <dgm:cxn modelId="{1F9F5F58-6BE0-4E94-98EC-797DDCDBD0B3}" type="presOf" srcId="{765FD5A1-C2CD-4ABB-A85B-97E556A0F727}" destId="{73143FB2-69A8-418D-B57F-60885388A31E}" srcOrd="1" destOrd="0" presId="urn:microsoft.com/office/officeart/2005/8/layout/list1"/>
    <dgm:cxn modelId="{088A7929-C3FE-46A7-AEDC-7FA2A1C069E7}" type="presOf" srcId="{98FD426E-5500-4AEB-B5A7-BB77ABC8B34B}" destId="{F891EF76-B9EC-41FD-8046-3964A30FAACF}" srcOrd="0" destOrd="0" presId="urn:microsoft.com/office/officeart/2005/8/layout/list1"/>
    <dgm:cxn modelId="{3FA15D76-FBA1-4061-BA88-F9E3EEE90D3F}" srcId="{2EBF1F63-D34D-4640-9B19-18265066B1DF}" destId="{CCB14CF0-B175-4C1E-A09C-119D7303C51A}" srcOrd="0" destOrd="0" parTransId="{F2AEB477-B174-42CB-9031-2B0DBC36003D}" sibTransId="{F8E851E9-54D0-4AB7-8716-9B5ED89D1A7C}"/>
    <dgm:cxn modelId="{BAA3E64F-14F1-4C34-A727-1E60B9EB8015}" type="presOf" srcId="{765FD5A1-C2CD-4ABB-A85B-97E556A0F727}" destId="{B3482BCD-4807-4795-AB70-8B9BCF9584C2}" srcOrd="0" destOrd="0" presId="urn:microsoft.com/office/officeart/2005/8/layout/list1"/>
    <dgm:cxn modelId="{4D1C894E-33E6-44F5-A76D-D91C33B360A9}" srcId="{2EBF1F63-D34D-4640-9B19-18265066B1DF}" destId="{765FD5A1-C2CD-4ABB-A85B-97E556A0F727}" srcOrd="2" destOrd="0" parTransId="{C2CADF48-159C-480A-95A7-D4CDD2D38397}" sibTransId="{41D73C5A-167C-49F2-9263-E483BE46E2F6}"/>
    <dgm:cxn modelId="{2178B040-E312-4210-8600-2E5E6D91DCB7}" type="presParOf" srcId="{FF135DF6-F8A9-4037-BF60-B70A2B399325}" destId="{46A47931-574A-4669-BAE8-90ACA30EC291}" srcOrd="0" destOrd="0" presId="urn:microsoft.com/office/officeart/2005/8/layout/list1"/>
    <dgm:cxn modelId="{BCB1F049-5769-418E-921E-D44B6B31F750}" type="presParOf" srcId="{46A47931-574A-4669-BAE8-90ACA30EC291}" destId="{FE50DE08-22BF-4065-A466-9ABC4A4121F4}" srcOrd="0" destOrd="0" presId="urn:microsoft.com/office/officeart/2005/8/layout/list1"/>
    <dgm:cxn modelId="{A23963A3-2DE0-441E-B171-87230D6A1EFA}" type="presParOf" srcId="{46A47931-574A-4669-BAE8-90ACA30EC291}" destId="{1264FF8C-A7DE-402D-8EF5-5A4B39F1B2F1}" srcOrd="1" destOrd="0" presId="urn:microsoft.com/office/officeart/2005/8/layout/list1"/>
    <dgm:cxn modelId="{804F45B5-35C3-4D57-A9F0-86E445AA6CB2}" type="presParOf" srcId="{FF135DF6-F8A9-4037-BF60-B70A2B399325}" destId="{97342B86-8566-40EB-AEFD-1008DD3D6ECE}" srcOrd="1" destOrd="0" presId="urn:microsoft.com/office/officeart/2005/8/layout/list1"/>
    <dgm:cxn modelId="{D1083782-E57E-46F1-88BD-005FD5227D00}" type="presParOf" srcId="{FF135DF6-F8A9-4037-BF60-B70A2B399325}" destId="{43779C6C-88AF-44D1-9551-B6A82AC22823}" srcOrd="2" destOrd="0" presId="urn:microsoft.com/office/officeart/2005/8/layout/list1"/>
    <dgm:cxn modelId="{E6912408-3A96-4CF9-A20F-7ADB02A34134}" type="presParOf" srcId="{FF135DF6-F8A9-4037-BF60-B70A2B399325}" destId="{73B43157-E6FD-4C90-BBAA-112E38E95AE4}" srcOrd="3" destOrd="0" presId="urn:microsoft.com/office/officeart/2005/8/layout/list1"/>
    <dgm:cxn modelId="{65E0F992-231A-49D1-B708-70B9FD57008F}" type="presParOf" srcId="{FF135DF6-F8A9-4037-BF60-B70A2B399325}" destId="{84B348D1-0EC4-472E-B17A-E56A1FA44BB7}" srcOrd="4" destOrd="0" presId="urn:microsoft.com/office/officeart/2005/8/layout/list1"/>
    <dgm:cxn modelId="{A26A54D1-F673-4434-A3E1-2C404334894B}" type="presParOf" srcId="{84B348D1-0EC4-472E-B17A-E56A1FA44BB7}" destId="{F891EF76-B9EC-41FD-8046-3964A30FAACF}" srcOrd="0" destOrd="0" presId="urn:microsoft.com/office/officeart/2005/8/layout/list1"/>
    <dgm:cxn modelId="{7898D83A-33F6-4097-BC05-2B6EB9A2E0E9}" type="presParOf" srcId="{84B348D1-0EC4-472E-B17A-E56A1FA44BB7}" destId="{B059A8FD-46CA-4E79-B7F7-728D47678E9D}" srcOrd="1" destOrd="0" presId="urn:microsoft.com/office/officeart/2005/8/layout/list1"/>
    <dgm:cxn modelId="{1A54EB1A-B1E6-4FA3-B8D4-AC79F59A2BD1}" type="presParOf" srcId="{FF135DF6-F8A9-4037-BF60-B70A2B399325}" destId="{EB1B57EC-37ED-4D6B-8137-02AAEFEE0717}" srcOrd="5" destOrd="0" presId="urn:microsoft.com/office/officeart/2005/8/layout/list1"/>
    <dgm:cxn modelId="{B694F580-F6D6-47C0-AAFB-6FCE6F185F42}" type="presParOf" srcId="{FF135DF6-F8A9-4037-BF60-B70A2B399325}" destId="{E9CA2FCC-EE86-4FC2-BA76-5A3CC7D36189}" srcOrd="6" destOrd="0" presId="urn:microsoft.com/office/officeart/2005/8/layout/list1"/>
    <dgm:cxn modelId="{73560867-AF70-4EE6-8916-B91B13663D53}" type="presParOf" srcId="{FF135DF6-F8A9-4037-BF60-B70A2B399325}" destId="{34E29D3F-317A-4D65-AA16-7C851B16DAC6}" srcOrd="7" destOrd="0" presId="urn:microsoft.com/office/officeart/2005/8/layout/list1"/>
    <dgm:cxn modelId="{8C3BE3A2-12D6-4D75-B99A-7022990DC740}" type="presParOf" srcId="{FF135DF6-F8A9-4037-BF60-B70A2B399325}" destId="{56B38BC6-1D75-458B-BC78-AEE1EE1DFE25}" srcOrd="8" destOrd="0" presId="urn:microsoft.com/office/officeart/2005/8/layout/list1"/>
    <dgm:cxn modelId="{E90CB875-2A0F-45FE-8878-16873B44FA1F}" type="presParOf" srcId="{56B38BC6-1D75-458B-BC78-AEE1EE1DFE25}" destId="{B3482BCD-4807-4795-AB70-8B9BCF9584C2}" srcOrd="0" destOrd="0" presId="urn:microsoft.com/office/officeart/2005/8/layout/list1"/>
    <dgm:cxn modelId="{E651B3EA-467B-4CD6-851E-C86739704B8B}" type="presParOf" srcId="{56B38BC6-1D75-458B-BC78-AEE1EE1DFE25}" destId="{73143FB2-69A8-418D-B57F-60885388A31E}" srcOrd="1" destOrd="0" presId="urn:microsoft.com/office/officeart/2005/8/layout/list1"/>
    <dgm:cxn modelId="{F69802EF-7A94-420E-9EB1-D773B6F9B4DD}" type="presParOf" srcId="{FF135DF6-F8A9-4037-BF60-B70A2B399325}" destId="{F1F824F8-2694-4BC6-ADF9-E2885D4BAE84}" srcOrd="9" destOrd="0" presId="urn:microsoft.com/office/officeart/2005/8/layout/list1"/>
    <dgm:cxn modelId="{CA4A6754-348C-4200-A3EE-8EEE26DAFAD8}" type="presParOf" srcId="{FF135DF6-F8A9-4037-BF60-B70A2B399325}" destId="{293E8A24-4C3A-4CA7-A577-04F9A187ED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EF49EE8-084B-4422-BC6A-7AADFEF88F9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B371082-9142-4D26-ABCD-C8383E772B42}">
      <dgm:prSet phldrT="[Текст]" custT="1"/>
      <dgm:spPr/>
      <dgm:t>
        <a:bodyPr/>
        <a:lstStyle/>
        <a:p>
          <a:r>
            <a:rPr lang="ru-RU" sz="3200" b="1" i="1" dirty="0" smtClean="0"/>
            <a:t>Фрустрированные  несоответствием между ожидавшимися успехами и реальными достижениями</a:t>
          </a:r>
          <a:endParaRPr lang="ru-RU" sz="3200" dirty="0"/>
        </a:p>
      </dgm:t>
    </dgm:pt>
    <dgm:pt modelId="{630B9E6C-D0D9-4AF5-B592-71B6D5B7398C}" type="parTrans" cxnId="{7279B585-E293-4972-BDE7-7DAC80EE81BB}">
      <dgm:prSet/>
      <dgm:spPr/>
      <dgm:t>
        <a:bodyPr/>
        <a:lstStyle/>
        <a:p>
          <a:endParaRPr lang="ru-RU"/>
        </a:p>
      </dgm:t>
    </dgm:pt>
    <dgm:pt modelId="{9F556B83-3D24-494A-90B2-217B336E0140}" type="sibTrans" cxnId="{7279B585-E293-4972-BDE7-7DAC80EE81BB}">
      <dgm:prSet/>
      <dgm:spPr/>
      <dgm:t>
        <a:bodyPr/>
        <a:lstStyle/>
        <a:p>
          <a:endParaRPr lang="ru-RU"/>
        </a:p>
      </dgm:t>
    </dgm:pt>
    <dgm:pt modelId="{C1B7C7CF-0C19-4E88-A0D6-1E6DCE075D02}">
      <dgm:prSet phldrT="[Текст]"/>
      <dgm:spPr/>
      <dgm:t>
        <a:bodyPr/>
        <a:lstStyle/>
        <a:p>
          <a:r>
            <a:rPr lang="ru-RU" b="1" i="1" dirty="0" smtClean="0"/>
            <a:t>Страдающие от недавно испытанных унижений ( включая физическое насилие)</a:t>
          </a:r>
          <a:endParaRPr lang="ru-RU" dirty="0"/>
        </a:p>
      </dgm:t>
    </dgm:pt>
    <dgm:pt modelId="{5E84E9D1-A19A-4C95-8077-C38EC6321FDA}" type="parTrans" cxnId="{FE1AA1DB-646A-469D-BE0D-4F8BB5770778}">
      <dgm:prSet/>
      <dgm:spPr/>
      <dgm:t>
        <a:bodyPr/>
        <a:lstStyle/>
        <a:p>
          <a:endParaRPr lang="ru-RU"/>
        </a:p>
      </dgm:t>
    </dgm:pt>
    <dgm:pt modelId="{02322940-84A0-4597-8ED7-56BC2D18042A}" type="sibTrans" cxnId="{FE1AA1DB-646A-469D-BE0D-4F8BB5770778}">
      <dgm:prSet/>
      <dgm:spPr/>
      <dgm:t>
        <a:bodyPr/>
        <a:lstStyle/>
        <a:p>
          <a:endParaRPr lang="ru-RU"/>
        </a:p>
      </dgm:t>
    </dgm:pt>
    <dgm:pt modelId="{F1DBF4D4-880F-4447-8F47-7388F28F0CE5}" type="pres">
      <dgm:prSet presAssocID="{4EF49EE8-084B-4422-BC6A-7AADFEF88F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BB6159-7C98-434D-B7E6-6C9427DDE7A9}" type="pres">
      <dgm:prSet presAssocID="{8B371082-9142-4D26-ABCD-C8383E772B42}" presName="parentLin" presStyleCnt="0"/>
      <dgm:spPr/>
    </dgm:pt>
    <dgm:pt modelId="{32F6DA3B-4082-4576-911B-4F6A7FCE6F8E}" type="pres">
      <dgm:prSet presAssocID="{8B371082-9142-4D26-ABCD-C8383E772B4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B69DFD0-246B-4AFE-BC64-B097D97B799E}" type="pres">
      <dgm:prSet presAssocID="{8B371082-9142-4D26-ABCD-C8383E772B42}" presName="parentText" presStyleLbl="node1" presStyleIdx="0" presStyleCnt="2" custScaleX="142857" custScaleY="1658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0E797-288E-4990-A8B0-6CC436D96E16}" type="pres">
      <dgm:prSet presAssocID="{8B371082-9142-4D26-ABCD-C8383E772B42}" presName="negativeSpace" presStyleCnt="0"/>
      <dgm:spPr/>
    </dgm:pt>
    <dgm:pt modelId="{8F1CD97A-0E05-43ED-AEFF-2A420423AF95}" type="pres">
      <dgm:prSet presAssocID="{8B371082-9142-4D26-ABCD-C8383E772B42}" presName="childText" presStyleLbl="conFgAcc1" presStyleIdx="0" presStyleCnt="2">
        <dgm:presLayoutVars>
          <dgm:bulletEnabled val="1"/>
        </dgm:presLayoutVars>
      </dgm:prSet>
      <dgm:spPr/>
    </dgm:pt>
    <dgm:pt modelId="{8109DBD5-BF03-4168-AEE2-2A155E6457A0}" type="pres">
      <dgm:prSet presAssocID="{9F556B83-3D24-494A-90B2-217B336E0140}" presName="spaceBetweenRectangles" presStyleCnt="0"/>
      <dgm:spPr/>
    </dgm:pt>
    <dgm:pt modelId="{B4AEA6A0-7B51-4A71-8F3C-C14A4B2E2F07}" type="pres">
      <dgm:prSet presAssocID="{C1B7C7CF-0C19-4E88-A0D6-1E6DCE075D02}" presName="parentLin" presStyleCnt="0"/>
      <dgm:spPr/>
    </dgm:pt>
    <dgm:pt modelId="{0681DDBA-3F15-497B-9465-0BCAC3433AA9}" type="pres">
      <dgm:prSet presAssocID="{C1B7C7CF-0C19-4E88-A0D6-1E6DCE075D0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5E958A6-D262-485C-8B15-F385AED3F4D0}" type="pres">
      <dgm:prSet presAssocID="{C1B7C7CF-0C19-4E88-A0D6-1E6DCE075D02}" presName="parentText" presStyleLbl="node1" presStyleIdx="1" presStyleCnt="2" custScaleX="142857" custScaleY="185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4E895-04B3-41E3-A85B-29857A9C9A4A}" type="pres">
      <dgm:prSet presAssocID="{C1B7C7CF-0C19-4E88-A0D6-1E6DCE075D02}" presName="negativeSpace" presStyleCnt="0"/>
      <dgm:spPr/>
    </dgm:pt>
    <dgm:pt modelId="{4EC602FB-4730-4EE8-8288-A0A93C1832D2}" type="pres">
      <dgm:prSet presAssocID="{C1B7C7CF-0C19-4E88-A0D6-1E6DCE075D0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05ACEB9-8133-480D-B024-0199469DAD02}" type="presOf" srcId="{C1B7C7CF-0C19-4E88-A0D6-1E6DCE075D02}" destId="{0681DDBA-3F15-497B-9465-0BCAC3433AA9}" srcOrd="0" destOrd="0" presId="urn:microsoft.com/office/officeart/2005/8/layout/list1"/>
    <dgm:cxn modelId="{EA4D81FA-3D90-4C59-8CB6-F4C49AA7370D}" type="presOf" srcId="{8B371082-9142-4D26-ABCD-C8383E772B42}" destId="{EB69DFD0-246B-4AFE-BC64-B097D97B799E}" srcOrd="1" destOrd="0" presId="urn:microsoft.com/office/officeart/2005/8/layout/list1"/>
    <dgm:cxn modelId="{96E3D863-6AD8-42BE-B5CF-2D1239E74A1B}" type="presOf" srcId="{C1B7C7CF-0C19-4E88-A0D6-1E6DCE075D02}" destId="{95E958A6-D262-485C-8B15-F385AED3F4D0}" srcOrd="1" destOrd="0" presId="urn:microsoft.com/office/officeart/2005/8/layout/list1"/>
    <dgm:cxn modelId="{C4C7DC26-2EC4-42FF-864C-7817F483FB0A}" type="presOf" srcId="{8B371082-9142-4D26-ABCD-C8383E772B42}" destId="{32F6DA3B-4082-4576-911B-4F6A7FCE6F8E}" srcOrd="0" destOrd="0" presId="urn:microsoft.com/office/officeart/2005/8/layout/list1"/>
    <dgm:cxn modelId="{7279B585-E293-4972-BDE7-7DAC80EE81BB}" srcId="{4EF49EE8-084B-4422-BC6A-7AADFEF88F91}" destId="{8B371082-9142-4D26-ABCD-C8383E772B42}" srcOrd="0" destOrd="0" parTransId="{630B9E6C-D0D9-4AF5-B592-71B6D5B7398C}" sibTransId="{9F556B83-3D24-494A-90B2-217B336E0140}"/>
    <dgm:cxn modelId="{FE1AA1DB-646A-469D-BE0D-4F8BB5770778}" srcId="{4EF49EE8-084B-4422-BC6A-7AADFEF88F91}" destId="{C1B7C7CF-0C19-4E88-A0D6-1E6DCE075D02}" srcOrd="1" destOrd="0" parTransId="{5E84E9D1-A19A-4C95-8077-C38EC6321FDA}" sibTransId="{02322940-84A0-4597-8ED7-56BC2D18042A}"/>
    <dgm:cxn modelId="{1BA7F0C2-BD1E-40EF-B43C-44AFCCEF9493}" type="presOf" srcId="{4EF49EE8-084B-4422-BC6A-7AADFEF88F91}" destId="{F1DBF4D4-880F-4447-8F47-7388F28F0CE5}" srcOrd="0" destOrd="0" presId="urn:microsoft.com/office/officeart/2005/8/layout/list1"/>
    <dgm:cxn modelId="{98851F8A-17A0-422A-B349-8E077511EAA2}" type="presParOf" srcId="{F1DBF4D4-880F-4447-8F47-7388F28F0CE5}" destId="{4EBB6159-7C98-434D-B7E6-6C9427DDE7A9}" srcOrd="0" destOrd="0" presId="urn:microsoft.com/office/officeart/2005/8/layout/list1"/>
    <dgm:cxn modelId="{5AFDA554-8507-47CB-82FE-DFA2315BDF3B}" type="presParOf" srcId="{4EBB6159-7C98-434D-B7E6-6C9427DDE7A9}" destId="{32F6DA3B-4082-4576-911B-4F6A7FCE6F8E}" srcOrd="0" destOrd="0" presId="urn:microsoft.com/office/officeart/2005/8/layout/list1"/>
    <dgm:cxn modelId="{CAE0EEFF-5E7B-407C-88FD-AA33D399E4D5}" type="presParOf" srcId="{4EBB6159-7C98-434D-B7E6-6C9427DDE7A9}" destId="{EB69DFD0-246B-4AFE-BC64-B097D97B799E}" srcOrd="1" destOrd="0" presId="urn:microsoft.com/office/officeart/2005/8/layout/list1"/>
    <dgm:cxn modelId="{0526AA04-2955-4835-8E93-3A42A3CA0D1B}" type="presParOf" srcId="{F1DBF4D4-880F-4447-8F47-7388F28F0CE5}" destId="{3980E797-288E-4990-A8B0-6CC436D96E16}" srcOrd="1" destOrd="0" presId="urn:microsoft.com/office/officeart/2005/8/layout/list1"/>
    <dgm:cxn modelId="{B75C184B-AFC1-4053-B594-37BFDE455C47}" type="presParOf" srcId="{F1DBF4D4-880F-4447-8F47-7388F28F0CE5}" destId="{8F1CD97A-0E05-43ED-AEFF-2A420423AF95}" srcOrd="2" destOrd="0" presId="urn:microsoft.com/office/officeart/2005/8/layout/list1"/>
    <dgm:cxn modelId="{FF2AE6E4-CE9A-4A2A-BAE7-D939CDEC31E6}" type="presParOf" srcId="{F1DBF4D4-880F-4447-8F47-7388F28F0CE5}" destId="{8109DBD5-BF03-4168-AEE2-2A155E6457A0}" srcOrd="3" destOrd="0" presId="urn:microsoft.com/office/officeart/2005/8/layout/list1"/>
    <dgm:cxn modelId="{74A3F5AA-9A9A-4B83-9B79-3ABC926B7255}" type="presParOf" srcId="{F1DBF4D4-880F-4447-8F47-7388F28F0CE5}" destId="{B4AEA6A0-7B51-4A71-8F3C-C14A4B2E2F07}" srcOrd="4" destOrd="0" presId="urn:microsoft.com/office/officeart/2005/8/layout/list1"/>
    <dgm:cxn modelId="{C652CB4E-09F2-4E39-8B14-35700984C921}" type="presParOf" srcId="{B4AEA6A0-7B51-4A71-8F3C-C14A4B2E2F07}" destId="{0681DDBA-3F15-497B-9465-0BCAC3433AA9}" srcOrd="0" destOrd="0" presId="urn:microsoft.com/office/officeart/2005/8/layout/list1"/>
    <dgm:cxn modelId="{C91B4041-09D7-49B3-8968-CC175DAE0EDE}" type="presParOf" srcId="{B4AEA6A0-7B51-4A71-8F3C-C14A4B2E2F07}" destId="{95E958A6-D262-485C-8B15-F385AED3F4D0}" srcOrd="1" destOrd="0" presId="urn:microsoft.com/office/officeart/2005/8/layout/list1"/>
    <dgm:cxn modelId="{42B99C1A-E93A-412D-B2F7-6FB80870C732}" type="presParOf" srcId="{F1DBF4D4-880F-4447-8F47-7388F28F0CE5}" destId="{81F4E895-04B3-41E3-A85B-29857A9C9A4A}" srcOrd="5" destOrd="0" presId="urn:microsoft.com/office/officeart/2005/8/layout/list1"/>
    <dgm:cxn modelId="{DA863F96-7F2E-4841-A7A1-84C591BB1386}" type="presParOf" srcId="{F1DBF4D4-880F-4447-8F47-7388F28F0CE5}" destId="{4EC602FB-4730-4EE8-8288-A0A93C1832D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C5D4A0-1CFA-4557-B3E9-DFF8D47A1EE5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EF799B2B-AEE9-41E2-8653-971176BF7FD6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Суицидальные высказывания </a:t>
          </a:r>
          <a:r>
            <a:rPr lang="ru-RU" b="1" i="1" dirty="0" smtClean="0"/>
            <a:t>- разговоры о своем душевном состоянии и нежелании жить. </a:t>
          </a:r>
          <a:endParaRPr lang="ru-RU" dirty="0"/>
        </a:p>
      </dgm:t>
    </dgm:pt>
    <dgm:pt modelId="{F439BB2F-6C74-4577-968A-61BC2851CDBC}" type="parTrans" cxnId="{561FBCE3-0B32-410D-B843-0C7E3024F5C1}">
      <dgm:prSet/>
      <dgm:spPr/>
      <dgm:t>
        <a:bodyPr/>
        <a:lstStyle/>
        <a:p>
          <a:endParaRPr lang="ru-RU"/>
        </a:p>
      </dgm:t>
    </dgm:pt>
    <dgm:pt modelId="{B32E0813-7D5C-46C9-89AB-C1485AF85481}" type="sibTrans" cxnId="{561FBCE3-0B32-410D-B843-0C7E3024F5C1}">
      <dgm:prSet/>
      <dgm:spPr/>
      <dgm:t>
        <a:bodyPr/>
        <a:lstStyle/>
        <a:p>
          <a:endParaRPr lang="ru-RU"/>
        </a:p>
      </dgm:t>
    </dgm:pt>
    <dgm:pt modelId="{C7F3BD72-43B8-4B8C-AD88-02CDD0308218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Суицидальные попытки</a:t>
          </a:r>
          <a:r>
            <a:rPr lang="ru-RU" b="1" i="1" dirty="0" smtClean="0"/>
            <a:t> – преднамеренное нанесение самоповреждений с потенциальным риском смерти.</a:t>
          </a:r>
          <a:endParaRPr lang="ru-RU" dirty="0"/>
        </a:p>
      </dgm:t>
    </dgm:pt>
    <dgm:pt modelId="{3B3CB808-A01D-459B-923D-C72B2A68D0A9}" type="parTrans" cxnId="{FAA626BB-131B-4F78-A38D-6C65A5457CBE}">
      <dgm:prSet/>
      <dgm:spPr/>
      <dgm:t>
        <a:bodyPr/>
        <a:lstStyle/>
        <a:p>
          <a:endParaRPr lang="ru-RU"/>
        </a:p>
      </dgm:t>
    </dgm:pt>
    <dgm:pt modelId="{2F95D681-1E92-49E4-9710-AFFE177D7DC1}" type="sibTrans" cxnId="{FAA626BB-131B-4F78-A38D-6C65A5457CBE}">
      <dgm:prSet/>
      <dgm:spPr/>
      <dgm:t>
        <a:bodyPr/>
        <a:lstStyle/>
        <a:p>
          <a:endParaRPr lang="ru-RU"/>
        </a:p>
      </dgm:t>
    </dgm:pt>
    <dgm:pt modelId="{2C238EDE-FC6D-49FD-8E7C-204BB61A0E72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Незавершенный суицид - </a:t>
          </a:r>
          <a:r>
            <a:rPr lang="ru-RU" b="1" i="1" dirty="0" smtClean="0"/>
            <a:t>суицидальная попытка с крайне высокой вероятностью наступления смерти, которая не наступила по независящим от суицидента причинам.</a:t>
          </a:r>
          <a:endParaRPr lang="ru-RU" dirty="0"/>
        </a:p>
      </dgm:t>
    </dgm:pt>
    <dgm:pt modelId="{EF039DA6-7BEA-47B8-A628-1F815E646668}" type="parTrans" cxnId="{DEE35478-2DB9-4B0C-8A1A-FC3D6C8B390A}">
      <dgm:prSet/>
      <dgm:spPr/>
      <dgm:t>
        <a:bodyPr/>
        <a:lstStyle/>
        <a:p>
          <a:endParaRPr lang="ru-RU"/>
        </a:p>
      </dgm:t>
    </dgm:pt>
    <dgm:pt modelId="{0407AFA4-5FB4-4408-96BF-413F6D5C4307}" type="sibTrans" cxnId="{DEE35478-2DB9-4B0C-8A1A-FC3D6C8B390A}">
      <dgm:prSet/>
      <dgm:spPr/>
      <dgm:t>
        <a:bodyPr/>
        <a:lstStyle/>
        <a:p>
          <a:endParaRPr lang="ru-RU"/>
        </a:p>
      </dgm:t>
    </dgm:pt>
    <dgm:pt modelId="{C0A498F8-7CA1-47CA-9230-122CD5334371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Завершенный суицид- </a:t>
          </a:r>
          <a:r>
            <a:rPr lang="ru-RU" b="1" i="1" dirty="0" smtClean="0"/>
            <a:t>наступление смерти вследствие нанесения самоповреждений.</a:t>
          </a:r>
          <a:endParaRPr lang="ru-RU" dirty="0"/>
        </a:p>
      </dgm:t>
    </dgm:pt>
    <dgm:pt modelId="{2E44CE55-3FA6-4C15-970F-F7D21C7B128B}" type="parTrans" cxnId="{635AF179-8947-4BA9-B5BA-1CBF2546B1D9}">
      <dgm:prSet/>
      <dgm:spPr/>
      <dgm:t>
        <a:bodyPr/>
        <a:lstStyle/>
        <a:p>
          <a:endParaRPr lang="ru-RU"/>
        </a:p>
      </dgm:t>
    </dgm:pt>
    <dgm:pt modelId="{4BE1E4A1-B45B-4559-81BA-8C20D5440FC2}" type="sibTrans" cxnId="{635AF179-8947-4BA9-B5BA-1CBF2546B1D9}">
      <dgm:prSet/>
      <dgm:spPr/>
      <dgm:t>
        <a:bodyPr/>
        <a:lstStyle/>
        <a:p>
          <a:endParaRPr lang="ru-RU"/>
        </a:p>
      </dgm:t>
    </dgm:pt>
    <dgm:pt modelId="{E863C65C-E6E2-4036-870C-721C34DD7EC1}" type="pres">
      <dgm:prSet presAssocID="{4EC5D4A0-1CFA-4557-B3E9-DFF8D47A1EE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80C15-1032-4E9B-A0F3-355D43255165}" type="pres">
      <dgm:prSet presAssocID="{EF799B2B-AEE9-41E2-8653-971176BF7FD6}" presName="circle1" presStyleLbl="node1" presStyleIdx="0" presStyleCnt="4"/>
      <dgm:spPr/>
    </dgm:pt>
    <dgm:pt modelId="{B2FBFC2D-9C85-46C3-83A3-5AF5A43B6394}" type="pres">
      <dgm:prSet presAssocID="{EF799B2B-AEE9-41E2-8653-971176BF7FD6}" presName="space" presStyleCnt="0"/>
      <dgm:spPr/>
    </dgm:pt>
    <dgm:pt modelId="{AFFA005A-158F-41C7-918F-9BDDE89E74DC}" type="pres">
      <dgm:prSet presAssocID="{EF799B2B-AEE9-41E2-8653-971176BF7FD6}" presName="rect1" presStyleLbl="alignAcc1" presStyleIdx="0" presStyleCnt="4"/>
      <dgm:spPr/>
      <dgm:t>
        <a:bodyPr/>
        <a:lstStyle/>
        <a:p>
          <a:endParaRPr lang="ru-RU"/>
        </a:p>
      </dgm:t>
    </dgm:pt>
    <dgm:pt modelId="{74A67278-D4D2-4D14-BCEF-7CD72FDD8ACC}" type="pres">
      <dgm:prSet presAssocID="{C7F3BD72-43B8-4B8C-AD88-02CDD0308218}" presName="vertSpace2" presStyleLbl="node1" presStyleIdx="0" presStyleCnt="4"/>
      <dgm:spPr/>
    </dgm:pt>
    <dgm:pt modelId="{15C43F0F-D84F-4926-A6B1-E048955A11E4}" type="pres">
      <dgm:prSet presAssocID="{C7F3BD72-43B8-4B8C-AD88-02CDD0308218}" presName="circle2" presStyleLbl="node1" presStyleIdx="1" presStyleCnt="4"/>
      <dgm:spPr/>
    </dgm:pt>
    <dgm:pt modelId="{09CFE576-4450-4A1E-A348-80796E0F7317}" type="pres">
      <dgm:prSet presAssocID="{C7F3BD72-43B8-4B8C-AD88-02CDD0308218}" presName="rect2" presStyleLbl="alignAcc1" presStyleIdx="1" presStyleCnt="4"/>
      <dgm:spPr/>
      <dgm:t>
        <a:bodyPr/>
        <a:lstStyle/>
        <a:p>
          <a:endParaRPr lang="ru-RU"/>
        </a:p>
      </dgm:t>
    </dgm:pt>
    <dgm:pt modelId="{99DE2B14-EE13-4D4E-AA03-A3899F605187}" type="pres">
      <dgm:prSet presAssocID="{2C238EDE-FC6D-49FD-8E7C-204BB61A0E72}" presName="vertSpace3" presStyleLbl="node1" presStyleIdx="1" presStyleCnt="4"/>
      <dgm:spPr/>
    </dgm:pt>
    <dgm:pt modelId="{8ADC99B7-EC16-426E-B1E3-5B805273A937}" type="pres">
      <dgm:prSet presAssocID="{2C238EDE-FC6D-49FD-8E7C-204BB61A0E72}" presName="circle3" presStyleLbl="node1" presStyleIdx="2" presStyleCnt="4"/>
      <dgm:spPr/>
    </dgm:pt>
    <dgm:pt modelId="{74326F3E-851D-4C3B-8F7B-370BB2F3675B}" type="pres">
      <dgm:prSet presAssocID="{2C238EDE-FC6D-49FD-8E7C-204BB61A0E72}" presName="rect3" presStyleLbl="alignAcc1" presStyleIdx="2" presStyleCnt="4"/>
      <dgm:spPr/>
      <dgm:t>
        <a:bodyPr/>
        <a:lstStyle/>
        <a:p>
          <a:endParaRPr lang="ru-RU"/>
        </a:p>
      </dgm:t>
    </dgm:pt>
    <dgm:pt modelId="{2DFF1675-AD38-46DD-9916-AA1B01129A0E}" type="pres">
      <dgm:prSet presAssocID="{C0A498F8-7CA1-47CA-9230-122CD5334371}" presName="vertSpace4" presStyleLbl="node1" presStyleIdx="2" presStyleCnt="4"/>
      <dgm:spPr/>
    </dgm:pt>
    <dgm:pt modelId="{5C29F7CA-CF09-4775-B523-FB804A1BA58A}" type="pres">
      <dgm:prSet presAssocID="{C0A498F8-7CA1-47CA-9230-122CD5334371}" presName="circle4" presStyleLbl="node1" presStyleIdx="3" presStyleCnt="4"/>
      <dgm:spPr/>
    </dgm:pt>
    <dgm:pt modelId="{A2CA500B-916D-401A-B530-4F4A6AD33751}" type="pres">
      <dgm:prSet presAssocID="{C0A498F8-7CA1-47CA-9230-122CD5334371}" presName="rect4" presStyleLbl="alignAcc1" presStyleIdx="3" presStyleCnt="4"/>
      <dgm:spPr/>
      <dgm:t>
        <a:bodyPr/>
        <a:lstStyle/>
        <a:p>
          <a:endParaRPr lang="ru-RU"/>
        </a:p>
      </dgm:t>
    </dgm:pt>
    <dgm:pt modelId="{5DAE134E-5DD4-43C0-8425-F7F218BA6A8F}" type="pres">
      <dgm:prSet presAssocID="{EF799B2B-AEE9-41E2-8653-971176BF7FD6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F4BAC-9ACC-4D0F-AD8F-CC8CB330BE36}" type="pres">
      <dgm:prSet presAssocID="{C7F3BD72-43B8-4B8C-AD88-02CDD0308218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50576-0E50-4040-8D38-4C402B4206F6}" type="pres">
      <dgm:prSet presAssocID="{2C238EDE-FC6D-49FD-8E7C-204BB61A0E72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F7E49-4DCC-436F-A0FE-2EADD8364465}" type="pres">
      <dgm:prSet presAssocID="{C0A498F8-7CA1-47CA-9230-122CD533437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0649AF-254C-4AC8-9202-AB1C9C99E3A4}" type="presOf" srcId="{C0A498F8-7CA1-47CA-9230-122CD5334371}" destId="{327F7E49-4DCC-436F-A0FE-2EADD8364465}" srcOrd="1" destOrd="0" presId="urn:microsoft.com/office/officeart/2005/8/layout/target3"/>
    <dgm:cxn modelId="{1B3A2F2A-7EB0-4041-8B61-F9E35B91E7DD}" type="presOf" srcId="{2C238EDE-FC6D-49FD-8E7C-204BB61A0E72}" destId="{9FF50576-0E50-4040-8D38-4C402B4206F6}" srcOrd="1" destOrd="0" presId="urn:microsoft.com/office/officeart/2005/8/layout/target3"/>
    <dgm:cxn modelId="{FAA626BB-131B-4F78-A38D-6C65A5457CBE}" srcId="{4EC5D4A0-1CFA-4557-B3E9-DFF8D47A1EE5}" destId="{C7F3BD72-43B8-4B8C-AD88-02CDD0308218}" srcOrd="1" destOrd="0" parTransId="{3B3CB808-A01D-459B-923D-C72B2A68D0A9}" sibTransId="{2F95D681-1E92-49E4-9710-AFFE177D7DC1}"/>
    <dgm:cxn modelId="{635AF179-8947-4BA9-B5BA-1CBF2546B1D9}" srcId="{4EC5D4A0-1CFA-4557-B3E9-DFF8D47A1EE5}" destId="{C0A498F8-7CA1-47CA-9230-122CD5334371}" srcOrd="3" destOrd="0" parTransId="{2E44CE55-3FA6-4C15-970F-F7D21C7B128B}" sibTransId="{4BE1E4A1-B45B-4559-81BA-8C20D5440FC2}"/>
    <dgm:cxn modelId="{99988536-8E69-4409-9265-12C3E8220994}" type="presOf" srcId="{C7F3BD72-43B8-4B8C-AD88-02CDD0308218}" destId="{09CFE576-4450-4A1E-A348-80796E0F7317}" srcOrd="0" destOrd="0" presId="urn:microsoft.com/office/officeart/2005/8/layout/target3"/>
    <dgm:cxn modelId="{D16C419F-3939-4CEB-95D7-8A4B4F947DB1}" type="presOf" srcId="{4EC5D4A0-1CFA-4557-B3E9-DFF8D47A1EE5}" destId="{E863C65C-E6E2-4036-870C-721C34DD7EC1}" srcOrd="0" destOrd="0" presId="urn:microsoft.com/office/officeart/2005/8/layout/target3"/>
    <dgm:cxn modelId="{DEE35478-2DB9-4B0C-8A1A-FC3D6C8B390A}" srcId="{4EC5D4A0-1CFA-4557-B3E9-DFF8D47A1EE5}" destId="{2C238EDE-FC6D-49FD-8E7C-204BB61A0E72}" srcOrd="2" destOrd="0" parTransId="{EF039DA6-7BEA-47B8-A628-1F815E646668}" sibTransId="{0407AFA4-5FB4-4408-96BF-413F6D5C4307}"/>
    <dgm:cxn modelId="{900FD22C-AA77-4370-88B6-721E4980B0A7}" type="presOf" srcId="{2C238EDE-FC6D-49FD-8E7C-204BB61A0E72}" destId="{74326F3E-851D-4C3B-8F7B-370BB2F3675B}" srcOrd="0" destOrd="0" presId="urn:microsoft.com/office/officeart/2005/8/layout/target3"/>
    <dgm:cxn modelId="{5D3595D0-BC3D-4C83-9796-3D644D0DB05F}" type="presOf" srcId="{C0A498F8-7CA1-47CA-9230-122CD5334371}" destId="{A2CA500B-916D-401A-B530-4F4A6AD33751}" srcOrd="0" destOrd="0" presId="urn:microsoft.com/office/officeart/2005/8/layout/target3"/>
    <dgm:cxn modelId="{19CBECE3-8AE2-464D-B8D8-F97D4CFE63D9}" type="presOf" srcId="{C7F3BD72-43B8-4B8C-AD88-02CDD0308218}" destId="{E2DF4BAC-9ACC-4D0F-AD8F-CC8CB330BE36}" srcOrd="1" destOrd="0" presId="urn:microsoft.com/office/officeart/2005/8/layout/target3"/>
    <dgm:cxn modelId="{561FBCE3-0B32-410D-B843-0C7E3024F5C1}" srcId="{4EC5D4A0-1CFA-4557-B3E9-DFF8D47A1EE5}" destId="{EF799B2B-AEE9-41E2-8653-971176BF7FD6}" srcOrd="0" destOrd="0" parTransId="{F439BB2F-6C74-4577-968A-61BC2851CDBC}" sibTransId="{B32E0813-7D5C-46C9-89AB-C1485AF85481}"/>
    <dgm:cxn modelId="{7A109FB8-5BAB-43C0-BEB2-1B5A09C3C368}" type="presOf" srcId="{EF799B2B-AEE9-41E2-8653-971176BF7FD6}" destId="{AFFA005A-158F-41C7-918F-9BDDE89E74DC}" srcOrd="0" destOrd="0" presId="urn:microsoft.com/office/officeart/2005/8/layout/target3"/>
    <dgm:cxn modelId="{92323872-EFEA-4A06-91BF-8606708C55AE}" type="presOf" srcId="{EF799B2B-AEE9-41E2-8653-971176BF7FD6}" destId="{5DAE134E-5DD4-43C0-8425-F7F218BA6A8F}" srcOrd="1" destOrd="0" presId="urn:microsoft.com/office/officeart/2005/8/layout/target3"/>
    <dgm:cxn modelId="{10713BE7-CC28-420B-A83A-305211C05429}" type="presParOf" srcId="{E863C65C-E6E2-4036-870C-721C34DD7EC1}" destId="{73A80C15-1032-4E9B-A0F3-355D43255165}" srcOrd="0" destOrd="0" presId="urn:microsoft.com/office/officeart/2005/8/layout/target3"/>
    <dgm:cxn modelId="{39D0B39D-7C02-4DAD-A941-5E2E9BFC420F}" type="presParOf" srcId="{E863C65C-E6E2-4036-870C-721C34DD7EC1}" destId="{B2FBFC2D-9C85-46C3-83A3-5AF5A43B6394}" srcOrd="1" destOrd="0" presId="urn:microsoft.com/office/officeart/2005/8/layout/target3"/>
    <dgm:cxn modelId="{7361718F-05B0-4504-A354-D50047C06E75}" type="presParOf" srcId="{E863C65C-E6E2-4036-870C-721C34DD7EC1}" destId="{AFFA005A-158F-41C7-918F-9BDDE89E74DC}" srcOrd="2" destOrd="0" presId="urn:microsoft.com/office/officeart/2005/8/layout/target3"/>
    <dgm:cxn modelId="{822C637B-093E-419B-9234-4AFAE56072C9}" type="presParOf" srcId="{E863C65C-E6E2-4036-870C-721C34DD7EC1}" destId="{74A67278-D4D2-4D14-BCEF-7CD72FDD8ACC}" srcOrd="3" destOrd="0" presId="urn:microsoft.com/office/officeart/2005/8/layout/target3"/>
    <dgm:cxn modelId="{1757CBEC-6BEA-4768-910E-B11437BBC672}" type="presParOf" srcId="{E863C65C-E6E2-4036-870C-721C34DD7EC1}" destId="{15C43F0F-D84F-4926-A6B1-E048955A11E4}" srcOrd="4" destOrd="0" presId="urn:microsoft.com/office/officeart/2005/8/layout/target3"/>
    <dgm:cxn modelId="{61F03F2C-2BC0-4BD2-B35C-08C476E74843}" type="presParOf" srcId="{E863C65C-E6E2-4036-870C-721C34DD7EC1}" destId="{09CFE576-4450-4A1E-A348-80796E0F7317}" srcOrd="5" destOrd="0" presId="urn:microsoft.com/office/officeart/2005/8/layout/target3"/>
    <dgm:cxn modelId="{CCD47CD6-1BC2-4C94-885E-6031ACBEE51C}" type="presParOf" srcId="{E863C65C-E6E2-4036-870C-721C34DD7EC1}" destId="{99DE2B14-EE13-4D4E-AA03-A3899F605187}" srcOrd="6" destOrd="0" presId="urn:microsoft.com/office/officeart/2005/8/layout/target3"/>
    <dgm:cxn modelId="{D44D508B-8ABA-4783-8F54-3744FB04701A}" type="presParOf" srcId="{E863C65C-E6E2-4036-870C-721C34DD7EC1}" destId="{8ADC99B7-EC16-426E-B1E3-5B805273A937}" srcOrd="7" destOrd="0" presId="urn:microsoft.com/office/officeart/2005/8/layout/target3"/>
    <dgm:cxn modelId="{60ECAD83-C14E-47C4-BEC3-21DC36632E50}" type="presParOf" srcId="{E863C65C-E6E2-4036-870C-721C34DD7EC1}" destId="{74326F3E-851D-4C3B-8F7B-370BB2F3675B}" srcOrd="8" destOrd="0" presId="urn:microsoft.com/office/officeart/2005/8/layout/target3"/>
    <dgm:cxn modelId="{7FE2948A-F83F-4027-B756-3A3B5C38C231}" type="presParOf" srcId="{E863C65C-E6E2-4036-870C-721C34DD7EC1}" destId="{2DFF1675-AD38-46DD-9916-AA1B01129A0E}" srcOrd="9" destOrd="0" presId="urn:microsoft.com/office/officeart/2005/8/layout/target3"/>
    <dgm:cxn modelId="{587929AD-D368-497B-BE08-6D2C0CCB45A6}" type="presParOf" srcId="{E863C65C-E6E2-4036-870C-721C34DD7EC1}" destId="{5C29F7CA-CF09-4775-B523-FB804A1BA58A}" srcOrd="10" destOrd="0" presId="urn:microsoft.com/office/officeart/2005/8/layout/target3"/>
    <dgm:cxn modelId="{3DEEC9B0-DDAB-4CC3-988E-AEDC42EFCC9D}" type="presParOf" srcId="{E863C65C-E6E2-4036-870C-721C34DD7EC1}" destId="{A2CA500B-916D-401A-B530-4F4A6AD33751}" srcOrd="11" destOrd="0" presId="urn:microsoft.com/office/officeart/2005/8/layout/target3"/>
    <dgm:cxn modelId="{63600055-4422-4AD9-ABD9-75C23E164EC5}" type="presParOf" srcId="{E863C65C-E6E2-4036-870C-721C34DD7EC1}" destId="{5DAE134E-5DD4-43C0-8425-F7F218BA6A8F}" srcOrd="12" destOrd="0" presId="urn:microsoft.com/office/officeart/2005/8/layout/target3"/>
    <dgm:cxn modelId="{39A08F4C-EBC2-4BEE-A911-16408F0BA97F}" type="presParOf" srcId="{E863C65C-E6E2-4036-870C-721C34DD7EC1}" destId="{E2DF4BAC-9ACC-4D0F-AD8F-CC8CB330BE36}" srcOrd="13" destOrd="0" presId="urn:microsoft.com/office/officeart/2005/8/layout/target3"/>
    <dgm:cxn modelId="{5AC8FD4B-9186-425A-B7CD-05D736364EE8}" type="presParOf" srcId="{E863C65C-E6E2-4036-870C-721C34DD7EC1}" destId="{9FF50576-0E50-4040-8D38-4C402B4206F6}" srcOrd="14" destOrd="0" presId="urn:microsoft.com/office/officeart/2005/8/layout/target3"/>
    <dgm:cxn modelId="{91482670-CE45-4758-9A9E-67BADF25D4B3}" type="presParOf" srcId="{E863C65C-E6E2-4036-870C-721C34DD7EC1}" destId="{327F7E49-4DCC-436F-A0FE-2EADD836446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8E0ECD-538C-4C85-B2FE-A677CB0BDDA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0974278B-94F9-4656-9A06-16102197040A}">
      <dgm:prSet/>
      <dgm:spPr/>
      <dgm:t>
        <a:bodyPr/>
        <a:lstStyle/>
        <a:p>
          <a:pPr rtl="0"/>
          <a:r>
            <a:rPr lang="ru-RU" b="1" i="1" smtClean="0"/>
            <a:t>в 90% случаев суицидов в подростковом возрасте – это   «крик  о  помощи»</a:t>
          </a:r>
          <a:endParaRPr lang="ru-RU"/>
        </a:p>
      </dgm:t>
    </dgm:pt>
    <dgm:pt modelId="{0CF45647-26F3-48CC-A59D-3D656917230F}" type="parTrans" cxnId="{ABDEA50A-B402-40D5-A19A-1028090C42FB}">
      <dgm:prSet/>
      <dgm:spPr/>
      <dgm:t>
        <a:bodyPr/>
        <a:lstStyle/>
        <a:p>
          <a:endParaRPr lang="ru-RU"/>
        </a:p>
      </dgm:t>
    </dgm:pt>
    <dgm:pt modelId="{93E8D7B7-B01B-42E7-9A37-9AEDD858D04A}" type="sibTrans" cxnId="{ABDEA50A-B402-40D5-A19A-1028090C42FB}">
      <dgm:prSet/>
      <dgm:spPr/>
      <dgm:t>
        <a:bodyPr/>
        <a:lstStyle/>
        <a:p>
          <a:endParaRPr lang="ru-RU"/>
        </a:p>
      </dgm:t>
    </dgm:pt>
    <dgm:pt modelId="{1D1711F3-4BE8-4A6F-9277-3D91FF8BDE00}">
      <dgm:prSet/>
      <dgm:spPr/>
      <dgm:t>
        <a:bodyPr/>
        <a:lstStyle/>
        <a:p>
          <a:pPr rtl="0"/>
          <a:r>
            <a:rPr lang="ru-RU" b="1" i="1" dirty="0" smtClean="0"/>
            <a:t>в 10% случаев имело место истинное желание уйти из жизни. </a:t>
          </a:r>
          <a:endParaRPr lang="ru-RU" dirty="0"/>
        </a:p>
      </dgm:t>
    </dgm:pt>
    <dgm:pt modelId="{662A24C7-B2ED-4AB8-B74A-B6B83CCF3D6C}" type="parTrans" cxnId="{C1E5AB5D-168B-459F-AA74-71C77D9FAD19}">
      <dgm:prSet/>
      <dgm:spPr/>
      <dgm:t>
        <a:bodyPr/>
        <a:lstStyle/>
        <a:p>
          <a:endParaRPr lang="ru-RU"/>
        </a:p>
      </dgm:t>
    </dgm:pt>
    <dgm:pt modelId="{AC0523A8-8DFA-4A1A-8410-7BA2C659D539}" type="sibTrans" cxnId="{C1E5AB5D-168B-459F-AA74-71C77D9FAD19}">
      <dgm:prSet/>
      <dgm:spPr/>
      <dgm:t>
        <a:bodyPr/>
        <a:lstStyle/>
        <a:p>
          <a:endParaRPr lang="ru-RU"/>
        </a:p>
      </dgm:t>
    </dgm:pt>
    <dgm:pt modelId="{342A4E12-2A0D-4AA7-BA93-7F8ED89C02B0}">
      <dgm:prSet/>
      <dgm:spPr/>
      <dgm:t>
        <a:bodyPr/>
        <a:lstStyle/>
        <a:p>
          <a:pPr rtl="0"/>
          <a:r>
            <a:rPr lang="ru-RU" b="1" i="1" smtClean="0"/>
            <a:t>частота завершенных попыток по сравнению с покушениями (попытками)  соотносится как 1:50</a:t>
          </a:r>
          <a:endParaRPr lang="ru-RU"/>
        </a:p>
      </dgm:t>
    </dgm:pt>
    <dgm:pt modelId="{1F0116A3-910D-486D-9B93-F41A2816BB21}" type="parTrans" cxnId="{AD53E5AF-268B-4B2D-8C50-1EE7843231D6}">
      <dgm:prSet/>
      <dgm:spPr/>
      <dgm:t>
        <a:bodyPr/>
        <a:lstStyle/>
        <a:p>
          <a:endParaRPr lang="ru-RU"/>
        </a:p>
      </dgm:t>
    </dgm:pt>
    <dgm:pt modelId="{E3EF24ED-88AA-4AAC-9449-732259EDFE56}" type="sibTrans" cxnId="{AD53E5AF-268B-4B2D-8C50-1EE7843231D6}">
      <dgm:prSet/>
      <dgm:spPr/>
      <dgm:t>
        <a:bodyPr/>
        <a:lstStyle/>
        <a:p>
          <a:endParaRPr lang="ru-RU"/>
        </a:p>
      </dgm:t>
    </dgm:pt>
    <dgm:pt modelId="{42751AD7-33C0-46FB-84D1-E5E9A4EEF32A}" type="pres">
      <dgm:prSet presAssocID="{E18E0ECD-538C-4C85-B2FE-A677CB0BDD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28CB603-FBD7-406C-8183-0520C8058593}" type="pres">
      <dgm:prSet presAssocID="{E18E0ECD-538C-4C85-B2FE-A677CB0BDDAF}" presName="Name1" presStyleCnt="0"/>
      <dgm:spPr/>
    </dgm:pt>
    <dgm:pt modelId="{3CD4DA92-E5D8-4E7F-A3BE-714C1600A212}" type="pres">
      <dgm:prSet presAssocID="{E18E0ECD-538C-4C85-B2FE-A677CB0BDDAF}" presName="cycle" presStyleCnt="0"/>
      <dgm:spPr/>
    </dgm:pt>
    <dgm:pt modelId="{E8259A3F-69EA-4095-825A-3596083A1ADA}" type="pres">
      <dgm:prSet presAssocID="{E18E0ECD-538C-4C85-B2FE-A677CB0BDDAF}" presName="srcNode" presStyleLbl="node1" presStyleIdx="0" presStyleCnt="3"/>
      <dgm:spPr/>
    </dgm:pt>
    <dgm:pt modelId="{69780035-5432-4914-9CC4-F7C5F9D54718}" type="pres">
      <dgm:prSet presAssocID="{E18E0ECD-538C-4C85-B2FE-A677CB0BDDAF}" presName="conn" presStyleLbl="parChTrans1D2" presStyleIdx="0" presStyleCnt="1"/>
      <dgm:spPr/>
      <dgm:t>
        <a:bodyPr/>
        <a:lstStyle/>
        <a:p>
          <a:endParaRPr lang="ru-RU"/>
        </a:p>
      </dgm:t>
    </dgm:pt>
    <dgm:pt modelId="{2AEAF5D5-4462-405A-8689-EEFFE94E7840}" type="pres">
      <dgm:prSet presAssocID="{E18E0ECD-538C-4C85-B2FE-A677CB0BDDAF}" presName="extraNode" presStyleLbl="node1" presStyleIdx="0" presStyleCnt="3"/>
      <dgm:spPr/>
    </dgm:pt>
    <dgm:pt modelId="{18969C85-21B5-4D57-B713-693ABDDD409E}" type="pres">
      <dgm:prSet presAssocID="{E18E0ECD-538C-4C85-B2FE-A677CB0BDDAF}" presName="dstNode" presStyleLbl="node1" presStyleIdx="0" presStyleCnt="3"/>
      <dgm:spPr/>
    </dgm:pt>
    <dgm:pt modelId="{8725C851-94AB-4813-B66D-81B545CC9AA0}" type="pres">
      <dgm:prSet presAssocID="{0974278B-94F9-4656-9A06-16102197040A}" presName="text_1" presStyleLbl="node1" presStyleIdx="0" presStyleCnt="3" custLinFactNeighborX="811" custLinFactNeighborY="-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025C4-3740-4F59-B492-253965774E97}" type="pres">
      <dgm:prSet presAssocID="{0974278B-94F9-4656-9A06-16102197040A}" presName="accent_1" presStyleCnt="0"/>
      <dgm:spPr/>
    </dgm:pt>
    <dgm:pt modelId="{04BE1334-B321-4A1C-BC20-39CF9C98EAE0}" type="pres">
      <dgm:prSet presAssocID="{0974278B-94F9-4656-9A06-16102197040A}" presName="accentRepeatNode" presStyleLbl="solidFgAcc1" presStyleIdx="0" presStyleCnt="3"/>
      <dgm:spPr/>
    </dgm:pt>
    <dgm:pt modelId="{1D29BD36-EB68-4114-94CE-E7EF22380BBA}" type="pres">
      <dgm:prSet presAssocID="{1D1711F3-4BE8-4A6F-9277-3D91FF8BDE0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F75B2-BB1E-433B-A829-C0B8920813EF}" type="pres">
      <dgm:prSet presAssocID="{1D1711F3-4BE8-4A6F-9277-3D91FF8BDE00}" presName="accent_2" presStyleCnt="0"/>
      <dgm:spPr/>
    </dgm:pt>
    <dgm:pt modelId="{B2189B00-9163-4ED1-A08C-369FDCF66A95}" type="pres">
      <dgm:prSet presAssocID="{1D1711F3-4BE8-4A6F-9277-3D91FF8BDE00}" presName="accentRepeatNode" presStyleLbl="solidFgAcc1" presStyleIdx="1" presStyleCnt="3"/>
      <dgm:spPr/>
    </dgm:pt>
    <dgm:pt modelId="{8877D23E-CDDC-454D-8011-FBA1FF3B5B24}" type="pres">
      <dgm:prSet presAssocID="{342A4E12-2A0D-4AA7-BA93-7F8ED89C02B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E4D4C-DB50-4811-80D3-6C8D7A66660D}" type="pres">
      <dgm:prSet presAssocID="{342A4E12-2A0D-4AA7-BA93-7F8ED89C02B0}" presName="accent_3" presStyleCnt="0"/>
      <dgm:spPr/>
    </dgm:pt>
    <dgm:pt modelId="{9AE39519-9A5E-47A2-90A3-1328DEA9AA00}" type="pres">
      <dgm:prSet presAssocID="{342A4E12-2A0D-4AA7-BA93-7F8ED89C02B0}" presName="accentRepeatNode" presStyleLbl="solidFgAcc1" presStyleIdx="2" presStyleCnt="3"/>
      <dgm:spPr/>
    </dgm:pt>
  </dgm:ptLst>
  <dgm:cxnLst>
    <dgm:cxn modelId="{4FA1E008-DBB6-4E45-8CD7-F4A5A90E54D3}" type="presOf" srcId="{93E8D7B7-B01B-42E7-9A37-9AEDD858D04A}" destId="{69780035-5432-4914-9CC4-F7C5F9D54718}" srcOrd="0" destOrd="0" presId="urn:microsoft.com/office/officeart/2008/layout/VerticalCurvedList"/>
    <dgm:cxn modelId="{C12097D8-7650-4C63-900A-8F577967E692}" type="presOf" srcId="{1D1711F3-4BE8-4A6F-9277-3D91FF8BDE00}" destId="{1D29BD36-EB68-4114-94CE-E7EF22380BBA}" srcOrd="0" destOrd="0" presId="urn:microsoft.com/office/officeart/2008/layout/VerticalCurvedList"/>
    <dgm:cxn modelId="{193ED602-E24D-4C0E-8F27-9AA097694460}" type="presOf" srcId="{E18E0ECD-538C-4C85-B2FE-A677CB0BDDAF}" destId="{42751AD7-33C0-46FB-84D1-E5E9A4EEF32A}" srcOrd="0" destOrd="0" presId="urn:microsoft.com/office/officeart/2008/layout/VerticalCurvedList"/>
    <dgm:cxn modelId="{ABDEA50A-B402-40D5-A19A-1028090C42FB}" srcId="{E18E0ECD-538C-4C85-B2FE-A677CB0BDDAF}" destId="{0974278B-94F9-4656-9A06-16102197040A}" srcOrd="0" destOrd="0" parTransId="{0CF45647-26F3-48CC-A59D-3D656917230F}" sibTransId="{93E8D7B7-B01B-42E7-9A37-9AEDD858D04A}"/>
    <dgm:cxn modelId="{C1E5AB5D-168B-459F-AA74-71C77D9FAD19}" srcId="{E18E0ECD-538C-4C85-B2FE-A677CB0BDDAF}" destId="{1D1711F3-4BE8-4A6F-9277-3D91FF8BDE00}" srcOrd="1" destOrd="0" parTransId="{662A24C7-B2ED-4AB8-B74A-B6B83CCF3D6C}" sibTransId="{AC0523A8-8DFA-4A1A-8410-7BA2C659D539}"/>
    <dgm:cxn modelId="{764B1142-B677-465A-B087-496289FB86CF}" type="presOf" srcId="{342A4E12-2A0D-4AA7-BA93-7F8ED89C02B0}" destId="{8877D23E-CDDC-454D-8011-FBA1FF3B5B24}" srcOrd="0" destOrd="0" presId="urn:microsoft.com/office/officeart/2008/layout/VerticalCurvedList"/>
    <dgm:cxn modelId="{B725337B-666F-4BBD-B222-006865992628}" type="presOf" srcId="{0974278B-94F9-4656-9A06-16102197040A}" destId="{8725C851-94AB-4813-B66D-81B545CC9AA0}" srcOrd="0" destOrd="0" presId="urn:microsoft.com/office/officeart/2008/layout/VerticalCurvedList"/>
    <dgm:cxn modelId="{AD53E5AF-268B-4B2D-8C50-1EE7843231D6}" srcId="{E18E0ECD-538C-4C85-B2FE-A677CB0BDDAF}" destId="{342A4E12-2A0D-4AA7-BA93-7F8ED89C02B0}" srcOrd="2" destOrd="0" parTransId="{1F0116A3-910D-486D-9B93-F41A2816BB21}" sibTransId="{E3EF24ED-88AA-4AAC-9449-732259EDFE56}"/>
    <dgm:cxn modelId="{0A25EA62-63F9-4082-9DBA-966BF1C2D21A}" type="presParOf" srcId="{42751AD7-33C0-46FB-84D1-E5E9A4EEF32A}" destId="{428CB603-FBD7-406C-8183-0520C8058593}" srcOrd="0" destOrd="0" presId="urn:microsoft.com/office/officeart/2008/layout/VerticalCurvedList"/>
    <dgm:cxn modelId="{E3BCCFAA-A77F-42F1-BE5E-1017D76C9F3A}" type="presParOf" srcId="{428CB603-FBD7-406C-8183-0520C8058593}" destId="{3CD4DA92-E5D8-4E7F-A3BE-714C1600A212}" srcOrd="0" destOrd="0" presId="urn:microsoft.com/office/officeart/2008/layout/VerticalCurvedList"/>
    <dgm:cxn modelId="{732EC1AC-8508-4177-9DC1-D96A337C4F66}" type="presParOf" srcId="{3CD4DA92-E5D8-4E7F-A3BE-714C1600A212}" destId="{E8259A3F-69EA-4095-825A-3596083A1ADA}" srcOrd="0" destOrd="0" presId="urn:microsoft.com/office/officeart/2008/layout/VerticalCurvedList"/>
    <dgm:cxn modelId="{E3A1A522-380B-4A0D-B0FE-85C030D412CB}" type="presParOf" srcId="{3CD4DA92-E5D8-4E7F-A3BE-714C1600A212}" destId="{69780035-5432-4914-9CC4-F7C5F9D54718}" srcOrd="1" destOrd="0" presId="urn:microsoft.com/office/officeart/2008/layout/VerticalCurvedList"/>
    <dgm:cxn modelId="{910E9ADB-79BB-427E-9443-52A08ED4AC07}" type="presParOf" srcId="{3CD4DA92-E5D8-4E7F-A3BE-714C1600A212}" destId="{2AEAF5D5-4462-405A-8689-EEFFE94E7840}" srcOrd="2" destOrd="0" presId="urn:microsoft.com/office/officeart/2008/layout/VerticalCurvedList"/>
    <dgm:cxn modelId="{A943A7CE-72F2-4B79-985F-3D8C28F2E9D0}" type="presParOf" srcId="{3CD4DA92-E5D8-4E7F-A3BE-714C1600A212}" destId="{18969C85-21B5-4D57-B713-693ABDDD409E}" srcOrd="3" destOrd="0" presId="urn:microsoft.com/office/officeart/2008/layout/VerticalCurvedList"/>
    <dgm:cxn modelId="{D47B0259-55C4-48FE-B669-DADEB0111EE1}" type="presParOf" srcId="{428CB603-FBD7-406C-8183-0520C8058593}" destId="{8725C851-94AB-4813-B66D-81B545CC9AA0}" srcOrd="1" destOrd="0" presId="urn:microsoft.com/office/officeart/2008/layout/VerticalCurvedList"/>
    <dgm:cxn modelId="{E05CAC81-17A0-4FBA-B6EA-270101638CB4}" type="presParOf" srcId="{428CB603-FBD7-406C-8183-0520C8058593}" destId="{04C025C4-3740-4F59-B492-253965774E97}" srcOrd="2" destOrd="0" presId="urn:microsoft.com/office/officeart/2008/layout/VerticalCurvedList"/>
    <dgm:cxn modelId="{9D925DE5-51CD-4D4F-8C2C-FCB1F381C67A}" type="presParOf" srcId="{04C025C4-3740-4F59-B492-253965774E97}" destId="{04BE1334-B321-4A1C-BC20-39CF9C98EAE0}" srcOrd="0" destOrd="0" presId="urn:microsoft.com/office/officeart/2008/layout/VerticalCurvedList"/>
    <dgm:cxn modelId="{1E269223-FB77-4AC8-8FB3-D4DD00BD9FD3}" type="presParOf" srcId="{428CB603-FBD7-406C-8183-0520C8058593}" destId="{1D29BD36-EB68-4114-94CE-E7EF22380BBA}" srcOrd="3" destOrd="0" presId="urn:microsoft.com/office/officeart/2008/layout/VerticalCurvedList"/>
    <dgm:cxn modelId="{8773C75C-30C7-48E3-81EF-D2302E116EA6}" type="presParOf" srcId="{428CB603-FBD7-406C-8183-0520C8058593}" destId="{7D1F75B2-BB1E-433B-A829-C0B8920813EF}" srcOrd="4" destOrd="0" presId="urn:microsoft.com/office/officeart/2008/layout/VerticalCurvedList"/>
    <dgm:cxn modelId="{9E0BA186-9A32-427F-B03A-46973507FD37}" type="presParOf" srcId="{7D1F75B2-BB1E-433B-A829-C0B8920813EF}" destId="{B2189B00-9163-4ED1-A08C-369FDCF66A95}" srcOrd="0" destOrd="0" presId="urn:microsoft.com/office/officeart/2008/layout/VerticalCurvedList"/>
    <dgm:cxn modelId="{A69D1616-9EE7-4F0A-9BCA-4819E0CB49DC}" type="presParOf" srcId="{428CB603-FBD7-406C-8183-0520C8058593}" destId="{8877D23E-CDDC-454D-8011-FBA1FF3B5B24}" srcOrd="5" destOrd="0" presId="urn:microsoft.com/office/officeart/2008/layout/VerticalCurvedList"/>
    <dgm:cxn modelId="{4392BE3F-6FF1-4986-A6A9-773C3748CA38}" type="presParOf" srcId="{428CB603-FBD7-406C-8183-0520C8058593}" destId="{8DEE4D4C-DB50-4811-80D3-6C8D7A66660D}" srcOrd="6" destOrd="0" presId="urn:microsoft.com/office/officeart/2008/layout/VerticalCurvedList"/>
    <dgm:cxn modelId="{83CBFE84-018B-46DC-8415-0459E33A322B}" type="presParOf" srcId="{8DEE4D4C-DB50-4811-80D3-6C8D7A66660D}" destId="{9AE39519-9A5E-47A2-90A3-1328DEA9AA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CEA415-8210-462A-A8CB-916B7534BAB1}" type="doc">
      <dgm:prSet loTypeId="urn:microsoft.com/office/officeart/2005/8/layout/target3" loCatId="relationship" qsTypeId="urn:microsoft.com/office/officeart/2005/8/quickstyle/3d4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9CF0036E-1C15-410A-9928-25306EA4C1AB}">
      <dgm:prSet/>
      <dgm:spPr/>
      <dgm:t>
        <a:bodyPr/>
        <a:lstStyle/>
        <a:p>
          <a:pPr rtl="0"/>
          <a:r>
            <a:rPr lang="ru-RU" b="1" i="1" dirty="0" smtClean="0"/>
            <a:t>В </a:t>
          </a:r>
          <a:r>
            <a:rPr lang="ru-RU" b="1" i="1" dirty="0" smtClean="0">
              <a:solidFill>
                <a:srgbClr val="C00000"/>
              </a:solidFill>
            </a:rPr>
            <a:t>дошкольном возрасте </a:t>
          </a:r>
          <a:r>
            <a:rPr lang="ru-RU" b="1" i="1" dirty="0" smtClean="0"/>
            <a:t>дети не считают смерть концом жизни, и  воспринимают её как временное явление, подобное сну или отъезду.</a:t>
          </a:r>
          <a:endParaRPr lang="ru-RU" dirty="0"/>
        </a:p>
      </dgm:t>
    </dgm:pt>
    <dgm:pt modelId="{5E5A4D9B-5699-4CA9-AC6F-F1B5C7C84D05}" type="parTrans" cxnId="{339B340F-4A48-4F16-B90D-8179F6F2D888}">
      <dgm:prSet/>
      <dgm:spPr/>
      <dgm:t>
        <a:bodyPr/>
        <a:lstStyle/>
        <a:p>
          <a:endParaRPr lang="ru-RU"/>
        </a:p>
      </dgm:t>
    </dgm:pt>
    <dgm:pt modelId="{4406C0DA-F476-454B-A247-281EC89FD57E}" type="sibTrans" cxnId="{339B340F-4A48-4F16-B90D-8179F6F2D888}">
      <dgm:prSet/>
      <dgm:spPr/>
      <dgm:t>
        <a:bodyPr/>
        <a:lstStyle/>
        <a:p>
          <a:endParaRPr lang="ru-RU"/>
        </a:p>
      </dgm:t>
    </dgm:pt>
    <dgm:pt modelId="{6A58E52A-C1FE-4054-822B-D1E2E12219E3}">
      <dgm:prSet/>
      <dgm:spPr/>
      <dgm:t>
        <a:bodyPr/>
        <a:lstStyle/>
        <a:p>
          <a:pPr rtl="0"/>
          <a:r>
            <a:rPr lang="ru-RU" b="1" i="1" dirty="0" smtClean="0"/>
            <a:t>В </a:t>
          </a:r>
          <a:r>
            <a:rPr lang="ru-RU" b="1" i="1" dirty="0" smtClean="0">
              <a:solidFill>
                <a:srgbClr val="C00000"/>
              </a:solidFill>
            </a:rPr>
            <a:t>младшем школьном возрасте </a:t>
          </a:r>
          <a:r>
            <a:rPr lang="ru-RU" b="1" i="1" dirty="0" smtClean="0"/>
            <a:t>дети считают смерть маловероятной, не осознают её возможности для себя, не считают необратимой.</a:t>
          </a:r>
          <a:endParaRPr lang="ru-RU" dirty="0"/>
        </a:p>
      </dgm:t>
    </dgm:pt>
    <dgm:pt modelId="{A61BB557-1FA8-4C23-AA08-85A371EDE98C}" type="parTrans" cxnId="{E3165EA8-DF5B-4EA9-A603-133C1A96DCC9}">
      <dgm:prSet/>
      <dgm:spPr/>
      <dgm:t>
        <a:bodyPr/>
        <a:lstStyle/>
        <a:p>
          <a:endParaRPr lang="ru-RU"/>
        </a:p>
      </dgm:t>
    </dgm:pt>
    <dgm:pt modelId="{346D0F02-F305-4E67-8784-E6227D36DE9E}" type="sibTrans" cxnId="{E3165EA8-DF5B-4EA9-A603-133C1A96DCC9}">
      <dgm:prSet/>
      <dgm:spPr/>
      <dgm:t>
        <a:bodyPr/>
        <a:lstStyle/>
        <a:p>
          <a:endParaRPr lang="ru-RU"/>
        </a:p>
      </dgm:t>
    </dgm:pt>
    <dgm:pt modelId="{300531B5-232C-42D6-BAFD-7FBFB3E01E46}">
      <dgm:prSet/>
      <dgm:spPr/>
      <dgm:t>
        <a:bodyPr/>
        <a:lstStyle/>
        <a:p>
          <a:pPr rtl="0"/>
          <a:r>
            <a:rPr lang="ru-RU" b="1" i="1" dirty="0" smtClean="0"/>
            <a:t>К </a:t>
          </a:r>
          <a:r>
            <a:rPr lang="ru-RU" b="1" i="1" dirty="0" smtClean="0">
              <a:solidFill>
                <a:srgbClr val="C00000"/>
              </a:solidFill>
            </a:rPr>
            <a:t>подростковому возрасту </a:t>
          </a:r>
          <a:r>
            <a:rPr lang="ru-RU" b="1" i="1" dirty="0" smtClean="0"/>
            <a:t>объективные акты смерти становятся очевидными, полностью формируется понимание различия между живым и неживым, живущим и умершим.</a:t>
          </a:r>
          <a:endParaRPr lang="ru-RU" dirty="0"/>
        </a:p>
      </dgm:t>
    </dgm:pt>
    <dgm:pt modelId="{72ACAE6F-6F12-4C46-9EAF-F8DF8BEB26B0}" type="parTrans" cxnId="{0CF89626-163C-43EA-8B32-515C4B12F705}">
      <dgm:prSet/>
      <dgm:spPr/>
      <dgm:t>
        <a:bodyPr/>
        <a:lstStyle/>
        <a:p>
          <a:endParaRPr lang="ru-RU"/>
        </a:p>
      </dgm:t>
    </dgm:pt>
    <dgm:pt modelId="{707A54BA-BD46-47C6-B6DF-CF69340A4538}" type="sibTrans" cxnId="{0CF89626-163C-43EA-8B32-515C4B12F705}">
      <dgm:prSet/>
      <dgm:spPr/>
      <dgm:t>
        <a:bodyPr/>
        <a:lstStyle/>
        <a:p>
          <a:endParaRPr lang="ru-RU"/>
        </a:p>
      </dgm:t>
    </dgm:pt>
    <dgm:pt modelId="{4FD82279-787E-4086-A64F-3BA673A3EC0F}" type="pres">
      <dgm:prSet presAssocID="{50CEA415-8210-462A-A8CB-916B7534BAB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6D9463-84CC-4849-8274-DF0A2CD0168C}" type="pres">
      <dgm:prSet presAssocID="{9CF0036E-1C15-410A-9928-25306EA4C1AB}" presName="circle1" presStyleLbl="node1" presStyleIdx="0" presStyleCnt="3"/>
      <dgm:spPr/>
    </dgm:pt>
    <dgm:pt modelId="{FD96C407-5D60-4417-B04F-8571F00BC268}" type="pres">
      <dgm:prSet presAssocID="{9CF0036E-1C15-410A-9928-25306EA4C1AB}" presName="space" presStyleCnt="0"/>
      <dgm:spPr/>
    </dgm:pt>
    <dgm:pt modelId="{7D45E4D5-7D3F-4A15-BFD0-24CCA32F9EBA}" type="pres">
      <dgm:prSet presAssocID="{9CF0036E-1C15-410A-9928-25306EA4C1AB}" presName="rect1" presStyleLbl="alignAcc1" presStyleIdx="0" presStyleCnt="3"/>
      <dgm:spPr/>
      <dgm:t>
        <a:bodyPr/>
        <a:lstStyle/>
        <a:p>
          <a:endParaRPr lang="ru-RU"/>
        </a:p>
      </dgm:t>
    </dgm:pt>
    <dgm:pt modelId="{0A274B15-8B59-43C2-AFBF-110C66C35A3A}" type="pres">
      <dgm:prSet presAssocID="{6A58E52A-C1FE-4054-822B-D1E2E12219E3}" presName="vertSpace2" presStyleLbl="node1" presStyleIdx="0" presStyleCnt="3"/>
      <dgm:spPr/>
    </dgm:pt>
    <dgm:pt modelId="{7FA53D1E-5C48-4E7C-B677-3B16B939C17D}" type="pres">
      <dgm:prSet presAssocID="{6A58E52A-C1FE-4054-822B-D1E2E12219E3}" presName="circle2" presStyleLbl="node1" presStyleIdx="1" presStyleCnt="3"/>
      <dgm:spPr/>
    </dgm:pt>
    <dgm:pt modelId="{847E01BE-6FF8-48C1-A5D5-495F79F5E012}" type="pres">
      <dgm:prSet presAssocID="{6A58E52A-C1FE-4054-822B-D1E2E12219E3}" presName="rect2" presStyleLbl="alignAcc1" presStyleIdx="1" presStyleCnt="3"/>
      <dgm:spPr/>
      <dgm:t>
        <a:bodyPr/>
        <a:lstStyle/>
        <a:p>
          <a:endParaRPr lang="ru-RU"/>
        </a:p>
      </dgm:t>
    </dgm:pt>
    <dgm:pt modelId="{18EF1D4E-58C0-44AF-A1DD-202114FB60D4}" type="pres">
      <dgm:prSet presAssocID="{300531B5-232C-42D6-BAFD-7FBFB3E01E46}" presName="vertSpace3" presStyleLbl="node1" presStyleIdx="1" presStyleCnt="3"/>
      <dgm:spPr/>
    </dgm:pt>
    <dgm:pt modelId="{C607681C-B1A6-4C06-AC69-8F005D96AD42}" type="pres">
      <dgm:prSet presAssocID="{300531B5-232C-42D6-BAFD-7FBFB3E01E46}" presName="circle3" presStyleLbl="node1" presStyleIdx="2" presStyleCnt="3"/>
      <dgm:spPr/>
    </dgm:pt>
    <dgm:pt modelId="{BF3F6A03-C2E1-44A4-A26A-D62201F91034}" type="pres">
      <dgm:prSet presAssocID="{300531B5-232C-42D6-BAFD-7FBFB3E01E46}" presName="rect3" presStyleLbl="alignAcc1" presStyleIdx="2" presStyleCnt="3"/>
      <dgm:spPr/>
      <dgm:t>
        <a:bodyPr/>
        <a:lstStyle/>
        <a:p>
          <a:endParaRPr lang="ru-RU"/>
        </a:p>
      </dgm:t>
    </dgm:pt>
    <dgm:pt modelId="{FAD45518-0E02-423C-8E49-9B346E3EE1BF}" type="pres">
      <dgm:prSet presAssocID="{9CF0036E-1C15-410A-9928-25306EA4C1A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141F5-9121-411F-936B-C232CD7BBA16}" type="pres">
      <dgm:prSet presAssocID="{6A58E52A-C1FE-4054-822B-D1E2E12219E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61630-036E-4582-98B4-971E59B4A604}" type="pres">
      <dgm:prSet presAssocID="{300531B5-232C-42D6-BAFD-7FBFB3E01E4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FEE7F-C965-4677-A40F-DB2EA13EC1D0}" type="presOf" srcId="{300531B5-232C-42D6-BAFD-7FBFB3E01E46}" destId="{BF3F6A03-C2E1-44A4-A26A-D62201F91034}" srcOrd="0" destOrd="0" presId="urn:microsoft.com/office/officeart/2005/8/layout/target3"/>
    <dgm:cxn modelId="{2224BF2A-D88F-49F3-A87A-51F4A97A34E3}" type="presOf" srcId="{50CEA415-8210-462A-A8CB-916B7534BAB1}" destId="{4FD82279-787E-4086-A64F-3BA673A3EC0F}" srcOrd="0" destOrd="0" presId="urn:microsoft.com/office/officeart/2005/8/layout/target3"/>
    <dgm:cxn modelId="{69CBB189-2C34-4E2B-A70F-E60CC5B1EA21}" type="presOf" srcId="{6A58E52A-C1FE-4054-822B-D1E2E12219E3}" destId="{61D141F5-9121-411F-936B-C232CD7BBA16}" srcOrd="1" destOrd="0" presId="urn:microsoft.com/office/officeart/2005/8/layout/target3"/>
    <dgm:cxn modelId="{E3165EA8-DF5B-4EA9-A603-133C1A96DCC9}" srcId="{50CEA415-8210-462A-A8CB-916B7534BAB1}" destId="{6A58E52A-C1FE-4054-822B-D1E2E12219E3}" srcOrd="1" destOrd="0" parTransId="{A61BB557-1FA8-4C23-AA08-85A371EDE98C}" sibTransId="{346D0F02-F305-4E67-8784-E6227D36DE9E}"/>
    <dgm:cxn modelId="{1989D590-AD0E-40E8-81E9-0D33E33F7C05}" type="presOf" srcId="{9CF0036E-1C15-410A-9928-25306EA4C1AB}" destId="{FAD45518-0E02-423C-8E49-9B346E3EE1BF}" srcOrd="1" destOrd="0" presId="urn:microsoft.com/office/officeart/2005/8/layout/target3"/>
    <dgm:cxn modelId="{DE30F7A6-9A1C-42D5-9EB2-42654BD5D53C}" type="presOf" srcId="{9CF0036E-1C15-410A-9928-25306EA4C1AB}" destId="{7D45E4D5-7D3F-4A15-BFD0-24CCA32F9EBA}" srcOrd="0" destOrd="0" presId="urn:microsoft.com/office/officeart/2005/8/layout/target3"/>
    <dgm:cxn modelId="{04DB2E5D-C1F6-4D03-B249-8C02FA91DD85}" type="presOf" srcId="{6A58E52A-C1FE-4054-822B-D1E2E12219E3}" destId="{847E01BE-6FF8-48C1-A5D5-495F79F5E012}" srcOrd="0" destOrd="0" presId="urn:microsoft.com/office/officeart/2005/8/layout/target3"/>
    <dgm:cxn modelId="{9DD8CDBA-A93C-4312-A02E-0B80B5F8D28F}" type="presOf" srcId="{300531B5-232C-42D6-BAFD-7FBFB3E01E46}" destId="{BCE61630-036E-4582-98B4-971E59B4A604}" srcOrd="1" destOrd="0" presId="urn:microsoft.com/office/officeart/2005/8/layout/target3"/>
    <dgm:cxn modelId="{0CF89626-163C-43EA-8B32-515C4B12F705}" srcId="{50CEA415-8210-462A-A8CB-916B7534BAB1}" destId="{300531B5-232C-42D6-BAFD-7FBFB3E01E46}" srcOrd="2" destOrd="0" parTransId="{72ACAE6F-6F12-4C46-9EAF-F8DF8BEB26B0}" sibTransId="{707A54BA-BD46-47C6-B6DF-CF69340A4538}"/>
    <dgm:cxn modelId="{339B340F-4A48-4F16-B90D-8179F6F2D888}" srcId="{50CEA415-8210-462A-A8CB-916B7534BAB1}" destId="{9CF0036E-1C15-410A-9928-25306EA4C1AB}" srcOrd="0" destOrd="0" parTransId="{5E5A4D9B-5699-4CA9-AC6F-F1B5C7C84D05}" sibTransId="{4406C0DA-F476-454B-A247-281EC89FD57E}"/>
    <dgm:cxn modelId="{48E19728-CFEF-4614-8F5E-8013FE6841A0}" type="presParOf" srcId="{4FD82279-787E-4086-A64F-3BA673A3EC0F}" destId="{E26D9463-84CC-4849-8274-DF0A2CD0168C}" srcOrd="0" destOrd="0" presId="urn:microsoft.com/office/officeart/2005/8/layout/target3"/>
    <dgm:cxn modelId="{986A31F4-93FF-48E8-BF49-BC96246CE94A}" type="presParOf" srcId="{4FD82279-787E-4086-A64F-3BA673A3EC0F}" destId="{FD96C407-5D60-4417-B04F-8571F00BC268}" srcOrd="1" destOrd="0" presId="urn:microsoft.com/office/officeart/2005/8/layout/target3"/>
    <dgm:cxn modelId="{BFD0A31D-F8A2-47F4-8284-E50D2EABD838}" type="presParOf" srcId="{4FD82279-787E-4086-A64F-3BA673A3EC0F}" destId="{7D45E4D5-7D3F-4A15-BFD0-24CCA32F9EBA}" srcOrd="2" destOrd="0" presId="urn:microsoft.com/office/officeart/2005/8/layout/target3"/>
    <dgm:cxn modelId="{322A2C0C-3CEF-4189-9C61-2974619E1B6B}" type="presParOf" srcId="{4FD82279-787E-4086-A64F-3BA673A3EC0F}" destId="{0A274B15-8B59-43C2-AFBF-110C66C35A3A}" srcOrd="3" destOrd="0" presId="urn:microsoft.com/office/officeart/2005/8/layout/target3"/>
    <dgm:cxn modelId="{971DFBB4-3C82-4CFF-956E-680C3D11E8F3}" type="presParOf" srcId="{4FD82279-787E-4086-A64F-3BA673A3EC0F}" destId="{7FA53D1E-5C48-4E7C-B677-3B16B939C17D}" srcOrd="4" destOrd="0" presId="urn:microsoft.com/office/officeart/2005/8/layout/target3"/>
    <dgm:cxn modelId="{E23FB6A7-FEAB-4508-B207-3B6EBC396FC5}" type="presParOf" srcId="{4FD82279-787E-4086-A64F-3BA673A3EC0F}" destId="{847E01BE-6FF8-48C1-A5D5-495F79F5E012}" srcOrd="5" destOrd="0" presId="urn:microsoft.com/office/officeart/2005/8/layout/target3"/>
    <dgm:cxn modelId="{AF57CB2D-AFCC-45E8-A5C6-EEA3C0B9272C}" type="presParOf" srcId="{4FD82279-787E-4086-A64F-3BA673A3EC0F}" destId="{18EF1D4E-58C0-44AF-A1DD-202114FB60D4}" srcOrd="6" destOrd="0" presId="urn:microsoft.com/office/officeart/2005/8/layout/target3"/>
    <dgm:cxn modelId="{7D5D84C7-3925-4644-A23C-B884335085CF}" type="presParOf" srcId="{4FD82279-787E-4086-A64F-3BA673A3EC0F}" destId="{C607681C-B1A6-4C06-AC69-8F005D96AD42}" srcOrd="7" destOrd="0" presId="urn:microsoft.com/office/officeart/2005/8/layout/target3"/>
    <dgm:cxn modelId="{AEA2761B-A61B-41A5-B0EF-48BDF4B35353}" type="presParOf" srcId="{4FD82279-787E-4086-A64F-3BA673A3EC0F}" destId="{BF3F6A03-C2E1-44A4-A26A-D62201F91034}" srcOrd="8" destOrd="0" presId="urn:microsoft.com/office/officeart/2005/8/layout/target3"/>
    <dgm:cxn modelId="{B831DC5A-21C2-4CFC-9BAB-292F6046B503}" type="presParOf" srcId="{4FD82279-787E-4086-A64F-3BA673A3EC0F}" destId="{FAD45518-0E02-423C-8E49-9B346E3EE1BF}" srcOrd="9" destOrd="0" presId="urn:microsoft.com/office/officeart/2005/8/layout/target3"/>
    <dgm:cxn modelId="{EC8C60F4-80EA-4841-B3A1-244E950FBBA1}" type="presParOf" srcId="{4FD82279-787E-4086-A64F-3BA673A3EC0F}" destId="{61D141F5-9121-411F-936B-C232CD7BBA16}" srcOrd="10" destOrd="0" presId="urn:microsoft.com/office/officeart/2005/8/layout/target3"/>
    <dgm:cxn modelId="{E0F352BE-CADC-41A6-B362-7346D888E469}" type="presParOf" srcId="{4FD82279-787E-4086-A64F-3BA673A3EC0F}" destId="{BCE61630-036E-4582-98B4-971E59B4A60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0278C8-DAFC-48E1-8DE9-1DD34945F6F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8BB7ADF-9538-4A0C-B1BA-9B3489E49B4C}">
      <dgm:prSet phldrT="[Текст]"/>
      <dgm:spPr/>
      <dgm:t>
        <a:bodyPr/>
        <a:lstStyle/>
        <a:p>
          <a:r>
            <a:rPr lang="ru-RU" dirty="0" smtClean="0"/>
            <a:t>Демонстративное поведение</a:t>
          </a:r>
          <a:endParaRPr lang="ru-RU" dirty="0"/>
        </a:p>
      </dgm:t>
    </dgm:pt>
    <dgm:pt modelId="{D17A38C0-C0B8-4EE0-BA88-4FB802A65894}" type="parTrans" cxnId="{CA7D36EC-1FFC-4C9A-BBFE-4116D6FF3ED7}">
      <dgm:prSet/>
      <dgm:spPr/>
      <dgm:t>
        <a:bodyPr/>
        <a:lstStyle/>
        <a:p>
          <a:endParaRPr lang="ru-RU"/>
        </a:p>
      </dgm:t>
    </dgm:pt>
    <dgm:pt modelId="{CD52CA00-52D6-4478-BB11-63950A3BE8F1}" type="sibTrans" cxnId="{CA7D36EC-1FFC-4C9A-BBFE-4116D6FF3ED7}">
      <dgm:prSet/>
      <dgm:spPr/>
      <dgm:t>
        <a:bodyPr/>
        <a:lstStyle/>
        <a:p>
          <a:endParaRPr lang="ru-RU"/>
        </a:p>
      </dgm:t>
    </dgm:pt>
    <dgm:pt modelId="{2F645A6F-7D51-4B99-85DD-83CD2972D12B}">
      <dgm:prSet phldrT="[Текст]"/>
      <dgm:spPr/>
      <dgm:t>
        <a:bodyPr/>
        <a:lstStyle/>
        <a:p>
          <a:r>
            <a:rPr lang="ru-RU" dirty="0" smtClean="0"/>
            <a:t>Аффективное поведение</a:t>
          </a:r>
          <a:endParaRPr lang="ru-RU" dirty="0"/>
        </a:p>
      </dgm:t>
    </dgm:pt>
    <dgm:pt modelId="{E9CBD746-1E87-42DA-96EF-AB8B460449E7}" type="parTrans" cxnId="{2A635898-8FD5-41B2-9532-3B050FB12865}">
      <dgm:prSet/>
      <dgm:spPr/>
      <dgm:t>
        <a:bodyPr/>
        <a:lstStyle/>
        <a:p>
          <a:endParaRPr lang="ru-RU"/>
        </a:p>
      </dgm:t>
    </dgm:pt>
    <dgm:pt modelId="{89DC3F94-3200-4B46-87D5-78B698730702}" type="sibTrans" cxnId="{2A635898-8FD5-41B2-9532-3B050FB12865}">
      <dgm:prSet/>
      <dgm:spPr/>
      <dgm:t>
        <a:bodyPr/>
        <a:lstStyle/>
        <a:p>
          <a:endParaRPr lang="ru-RU"/>
        </a:p>
      </dgm:t>
    </dgm:pt>
    <dgm:pt modelId="{767E65D1-37CF-43AD-A48E-3660ECFCE64F}">
      <dgm:prSet phldrT="[Текст]"/>
      <dgm:spPr/>
      <dgm:t>
        <a:bodyPr/>
        <a:lstStyle/>
        <a:p>
          <a:r>
            <a:rPr lang="ru-RU" dirty="0" smtClean="0"/>
            <a:t>Истинное суицидальное поведение</a:t>
          </a:r>
          <a:endParaRPr lang="ru-RU" dirty="0"/>
        </a:p>
      </dgm:t>
    </dgm:pt>
    <dgm:pt modelId="{B81448F4-5276-491A-BA44-F7A4E67EFBF4}" type="parTrans" cxnId="{D1807045-1E8E-4A47-AD19-27D061B312D3}">
      <dgm:prSet/>
      <dgm:spPr/>
      <dgm:t>
        <a:bodyPr/>
        <a:lstStyle/>
        <a:p>
          <a:endParaRPr lang="ru-RU"/>
        </a:p>
      </dgm:t>
    </dgm:pt>
    <dgm:pt modelId="{BE4E9AD6-6A52-4580-8F25-24BE28BBD850}" type="sibTrans" cxnId="{D1807045-1E8E-4A47-AD19-27D061B312D3}">
      <dgm:prSet/>
      <dgm:spPr/>
      <dgm:t>
        <a:bodyPr/>
        <a:lstStyle/>
        <a:p>
          <a:endParaRPr lang="ru-RU"/>
        </a:p>
      </dgm:t>
    </dgm:pt>
    <dgm:pt modelId="{B53310FA-F2FA-436E-BE26-8F4992440850}" type="pres">
      <dgm:prSet presAssocID="{200278C8-DAFC-48E1-8DE9-1DD34945F6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410432-384C-469B-BE75-AE22CEDB6367}" type="pres">
      <dgm:prSet presAssocID="{E8BB7ADF-9538-4A0C-B1BA-9B3489E49B4C}" presName="parentLin" presStyleCnt="0"/>
      <dgm:spPr/>
      <dgm:t>
        <a:bodyPr/>
        <a:lstStyle/>
        <a:p>
          <a:endParaRPr lang="ru-RU"/>
        </a:p>
      </dgm:t>
    </dgm:pt>
    <dgm:pt modelId="{69892F99-56D2-4E88-ABDC-2216D9034E76}" type="pres">
      <dgm:prSet presAssocID="{E8BB7ADF-9538-4A0C-B1BA-9B3489E49B4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2F34DE8-65DF-45A6-87EE-C5C4BD08C056}" type="pres">
      <dgm:prSet presAssocID="{E8BB7ADF-9538-4A0C-B1BA-9B3489E49B4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1E8AC-F593-481D-8F96-3684CCE04116}" type="pres">
      <dgm:prSet presAssocID="{E8BB7ADF-9538-4A0C-B1BA-9B3489E49B4C}" presName="negativeSpace" presStyleCnt="0"/>
      <dgm:spPr/>
      <dgm:t>
        <a:bodyPr/>
        <a:lstStyle/>
        <a:p>
          <a:endParaRPr lang="ru-RU"/>
        </a:p>
      </dgm:t>
    </dgm:pt>
    <dgm:pt modelId="{EDCE208B-5AFA-407F-8539-265899CE8671}" type="pres">
      <dgm:prSet presAssocID="{E8BB7ADF-9538-4A0C-B1BA-9B3489E49B4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09DA0-3A49-40B5-A0A6-3D4C5213A48E}" type="pres">
      <dgm:prSet presAssocID="{CD52CA00-52D6-4478-BB11-63950A3BE8F1}" presName="spaceBetweenRectangles" presStyleCnt="0"/>
      <dgm:spPr/>
      <dgm:t>
        <a:bodyPr/>
        <a:lstStyle/>
        <a:p>
          <a:endParaRPr lang="ru-RU"/>
        </a:p>
      </dgm:t>
    </dgm:pt>
    <dgm:pt modelId="{1537C493-D735-4EAD-9FCA-68C6D3890BF3}" type="pres">
      <dgm:prSet presAssocID="{2F645A6F-7D51-4B99-85DD-83CD2972D12B}" presName="parentLin" presStyleCnt="0"/>
      <dgm:spPr/>
      <dgm:t>
        <a:bodyPr/>
        <a:lstStyle/>
        <a:p>
          <a:endParaRPr lang="ru-RU"/>
        </a:p>
      </dgm:t>
    </dgm:pt>
    <dgm:pt modelId="{DF4E5CC6-0712-47C5-A0BE-37D3289B814F}" type="pres">
      <dgm:prSet presAssocID="{2F645A6F-7D51-4B99-85DD-83CD2972D12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2F32EF8-BA56-4C94-A768-92FF6C88F963}" type="pres">
      <dgm:prSet presAssocID="{2F645A6F-7D51-4B99-85DD-83CD2972D1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133E8-E6B7-4EBF-B64F-8965D7B3EF09}" type="pres">
      <dgm:prSet presAssocID="{2F645A6F-7D51-4B99-85DD-83CD2972D12B}" presName="negativeSpace" presStyleCnt="0"/>
      <dgm:spPr/>
      <dgm:t>
        <a:bodyPr/>
        <a:lstStyle/>
        <a:p>
          <a:endParaRPr lang="ru-RU"/>
        </a:p>
      </dgm:t>
    </dgm:pt>
    <dgm:pt modelId="{D8456E3F-BD72-4AA2-8D6A-DF96BE9D1D75}" type="pres">
      <dgm:prSet presAssocID="{2F645A6F-7D51-4B99-85DD-83CD2972D12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9D44F-2304-4E57-AC62-7A56D6C2350D}" type="pres">
      <dgm:prSet presAssocID="{89DC3F94-3200-4B46-87D5-78B698730702}" presName="spaceBetweenRectangles" presStyleCnt="0"/>
      <dgm:spPr/>
      <dgm:t>
        <a:bodyPr/>
        <a:lstStyle/>
        <a:p>
          <a:endParaRPr lang="ru-RU"/>
        </a:p>
      </dgm:t>
    </dgm:pt>
    <dgm:pt modelId="{4175D5C5-964B-4D7D-9AA3-1D45122621F7}" type="pres">
      <dgm:prSet presAssocID="{767E65D1-37CF-43AD-A48E-3660ECFCE64F}" presName="parentLin" presStyleCnt="0"/>
      <dgm:spPr/>
      <dgm:t>
        <a:bodyPr/>
        <a:lstStyle/>
        <a:p>
          <a:endParaRPr lang="ru-RU"/>
        </a:p>
      </dgm:t>
    </dgm:pt>
    <dgm:pt modelId="{46519229-CCAF-419C-9629-9B1A816A539D}" type="pres">
      <dgm:prSet presAssocID="{767E65D1-37CF-43AD-A48E-3660ECFCE64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1EE66EB-8D1A-4259-9664-AF945470EFE2}" type="pres">
      <dgm:prSet presAssocID="{767E65D1-37CF-43AD-A48E-3660ECFCE64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748EF-276F-4C7F-A3EC-45746A7F4AD4}" type="pres">
      <dgm:prSet presAssocID="{767E65D1-37CF-43AD-A48E-3660ECFCE64F}" presName="negativeSpace" presStyleCnt="0"/>
      <dgm:spPr/>
      <dgm:t>
        <a:bodyPr/>
        <a:lstStyle/>
        <a:p>
          <a:endParaRPr lang="ru-RU"/>
        </a:p>
      </dgm:t>
    </dgm:pt>
    <dgm:pt modelId="{781BF162-8F23-49E3-AA77-4B2C72D1E35C}" type="pres">
      <dgm:prSet presAssocID="{767E65D1-37CF-43AD-A48E-3660ECFCE64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7D36EC-1FFC-4C9A-BBFE-4116D6FF3ED7}" srcId="{200278C8-DAFC-48E1-8DE9-1DD34945F6F6}" destId="{E8BB7ADF-9538-4A0C-B1BA-9B3489E49B4C}" srcOrd="0" destOrd="0" parTransId="{D17A38C0-C0B8-4EE0-BA88-4FB802A65894}" sibTransId="{CD52CA00-52D6-4478-BB11-63950A3BE8F1}"/>
    <dgm:cxn modelId="{B034BD4D-993A-46E8-934C-9B965FC1E8BB}" type="presOf" srcId="{767E65D1-37CF-43AD-A48E-3660ECFCE64F}" destId="{11EE66EB-8D1A-4259-9664-AF945470EFE2}" srcOrd="1" destOrd="0" presId="urn:microsoft.com/office/officeart/2005/8/layout/list1"/>
    <dgm:cxn modelId="{FC8CC635-8332-4503-8E2F-BEBC4660CE45}" type="presOf" srcId="{200278C8-DAFC-48E1-8DE9-1DD34945F6F6}" destId="{B53310FA-F2FA-436E-BE26-8F4992440850}" srcOrd="0" destOrd="0" presId="urn:microsoft.com/office/officeart/2005/8/layout/list1"/>
    <dgm:cxn modelId="{BBB25593-9EDB-4C72-BA29-0F5D9CFC8DF6}" type="presOf" srcId="{2F645A6F-7D51-4B99-85DD-83CD2972D12B}" destId="{DF4E5CC6-0712-47C5-A0BE-37D3289B814F}" srcOrd="0" destOrd="0" presId="urn:microsoft.com/office/officeart/2005/8/layout/list1"/>
    <dgm:cxn modelId="{60B36055-27A1-4D4B-97AD-695EC00D6C23}" type="presOf" srcId="{E8BB7ADF-9538-4A0C-B1BA-9B3489E49B4C}" destId="{69892F99-56D2-4E88-ABDC-2216D9034E76}" srcOrd="0" destOrd="0" presId="urn:microsoft.com/office/officeart/2005/8/layout/list1"/>
    <dgm:cxn modelId="{D1807045-1E8E-4A47-AD19-27D061B312D3}" srcId="{200278C8-DAFC-48E1-8DE9-1DD34945F6F6}" destId="{767E65D1-37CF-43AD-A48E-3660ECFCE64F}" srcOrd="2" destOrd="0" parTransId="{B81448F4-5276-491A-BA44-F7A4E67EFBF4}" sibTransId="{BE4E9AD6-6A52-4580-8F25-24BE28BBD850}"/>
    <dgm:cxn modelId="{D3A308A9-E8F3-42EE-9834-CE03C0F06FEA}" type="presOf" srcId="{767E65D1-37CF-43AD-A48E-3660ECFCE64F}" destId="{46519229-CCAF-419C-9629-9B1A816A539D}" srcOrd="0" destOrd="0" presId="urn:microsoft.com/office/officeart/2005/8/layout/list1"/>
    <dgm:cxn modelId="{1F1C2749-D192-41B7-A05F-ACA6AA1F78DC}" type="presOf" srcId="{E8BB7ADF-9538-4A0C-B1BA-9B3489E49B4C}" destId="{62F34DE8-65DF-45A6-87EE-C5C4BD08C056}" srcOrd="1" destOrd="0" presId="urn:microsoft.com/office/officeart/2005/8/layout/list1"/>
    <dgm:cxn modelId="{2A635898-8FD5-41B2-9532-3B050FB12865}" srcId="{200278C8-DAFC-48E1-8DE9-1DD34945F6F6}" destId="{2F645A6F-7D51-4B99-85DD-83CD2972D12B}" srcOrd="1" destOrd="0" parTransId="{E9CBD746-1E87-42DA-96EF-AB8B460449E7}" sibTransId="{89DC3F94-3200-4B46-87D5-78B698730702}"/>
    <dgm:cxn modelId="{C294339B-6F5D-4DC4-9C96-9EBCA33CD48F}" type="presOf" srcId="{2F645A6F-7D51-4B99-85DD-83CD2972D12B}" destId="{42F32EF8-BA56-4C94-A768-92FF6C88F963}" srcOrd="1" destOrd="0" presId="urn:microsoft.com/office/officeart/2005/8/layout/list1"/>
    <dgm:cxn modelId="{AEFDE40B-FEF9-4B65-892D-45685502849D}" type="presParOf" srcId="{B53310FA-F2FA-436E-BE26-8F4992440850}" destId="{9D410432-384C-469B-BE75-AE22CEDB6367}" srcOrd="0" destOrd="0" presId="urn:microsoft.com/office/officeart/2005/8/layout/list1"/>
    <dgm:cxn modelId="{660B2184-C555-4A82-9EF6-FAD9CE08A3A1}" type="presParOf" srcId="{9D410432-384C-469B-BE75-AE22CEDB6367}" destId="{69892F99-56D2-4E88-ABDC-2216D9034E76}" srcOrd="0" destOrd="0" presId="urn:microsoft.com/office/officeart/2005/8/layout/list1"/>
    <dgm:cxn modelId="{F23D143E-2EE3-4BD5-82D0-EEC5C72F7C1D}" type="presParOf" srcId="{9D410432-384C-469B-BE75-AE22CEDB6367}" destId="{62F34DE8-65DF-45A6-87EE-C5C4BD08C056}" srcOrd="1" destOrd="0" presId="urn:microsoft.com/office/officeart/2005/8/layout/list1"/>
    <dgm:cxn modelId="{FF454F8D-CA65-44BB-BA3D-808600978170}" type="presParOf" srcId="{B53310FA-F2FA-436E-BE26-8F4992440850}" destId="{F101E8AC-F593-481D-8F96-3684CCE04116}" srcOrd="1" destOrd="0" presId="urn:microsoft.com/office/officeart/2005/8/layout/list1"/>
    <dgm:cxn modelId="{B8645B6B-4136-41AC-9B66-ABA1150EA9F4}" type="presParOf" srcId="{B53310FA-F2FA-436E-BE26-8F4992440850}" destId="{EDCE208B-5AFA-407F-8539-265899CE8671}" srcOrd="2" destOrd="0" presId="urn:microsoft.com/office/officeart/2005/8/layout/list1"/>
    <dgm:cxn modelId="{2CEC61DE-E15D-4CAA-846F-68FF180CD9C7}" type="presParOf" srcId="{B53310FA-F2FA-436E-BE26-8F4992440850}" destId="{B3109DA0-3A49-40B5-A0A6-3D4C5213A48E}" srcOrd="3" destOrd="0" presId="urn:microsoft.com/office/officeart/2005/8/layout/list1"/>
    <dgm:cxn modelId="{6B761B6E-5678-4382-B2FA-29ABD3F14CAE}" type="presParOf" srcId="{B53310FA-F2FA-436E-BE26-8F4992440850}" destId="{1537C493-D735-4EAD-9FCA-68C6D3890BF3}" srcOrd="4" destOrd="0" presId="urn:microsoft.com/office/officeart/2005/8/layout/list1"/>
    <dgm:cxn modelId="{9F6BF796-54DD-437C-868D-F34CD9BDD2F5}" type="presParOf" srcId="{1537C493-D735-4EAD-9FCA-68C6D3890BF3}" destId="{DF4E5CC6-0712-47C5-A0BE-37D3289B814F}" srcOrd="0" destOrd="0" presId="urn:microsoft.com/office/officeart/2005/8/layout/list1"/>
    <dgm:cxn modelId="{27611DE5-1E5C-4DD2-AE4A-EE0AFA7F7F0B}" type="presParOf" srcId="{1537C493-D735-4EAD-9FCA-68C6D3890BF3}" destId="{42F32EF8-BA56-4C94-A768-92FF6C88F963}" srcOrd="1" destOrd="0" presId="urn:microsoft.com/office/officeart/2005/8/layout/list1"/>
    <dgm:cxn modelId="{205C1B94-26ED-45DE-882A-CBE3E30F6FAB}" type="presParOf" srcId="{B53310FA-F2FA-436E-BE26-8F4992440850}" destId="{678133E8-E6B7-4EBF-B64F-8965D7B3EF09}" srcOrd="5" destOrd="0" presId="urn:microsoft.com/office/officeart/2005/8/layout/list1"/>
    <dgm:cxn modelId="{B8B95149-2FB2-41C0-96E1-EE4090DACE58}" type="presParOf" srcId="{B53310FA-F2FA-436E-BE26-8F4992440850}" destId="{D8456E3F-BD72-4AA2-8D6A-DF96BE9D1D75}" srcOrd="6" destOrd="0" presId="urn:microsoft.com/office/officeart/2005/8/layout/list1"/>
    <dgm:cxn modelId="{174EEF21-5BAC-42D2-B2AB-2B140FE8AE58}" type="presParOf" srcId="{B53310FA-F2FA-436E-BE26-8F4992440850}" destId="{8819D44F-2304-4E57-AC62-7A56D6C2350D}" srcOrd="7" destOrd="0" presId="urn:microsoft.com/office/officeart/2005/8/layout/list1"/>
    <dgm:cxn modelId="{0E6BFA60-72C3-4A27-A4EA-61AA29F0C06B}" type="presParOf" srcId="{B53310FA-F2FA-436E-BE26-8F4992440850}" destId="{4175D5C5-964B-4D7D-9AA3-1D45122621F7}" srcOrd="8" destOrd="0" presId="urn:microsoft.com/office/officeart/2005/8/layout/list1"/>
    <dgm:cxn modelId="{F5EC65B7-7318-4D78-BD72-C7E6FE4E2109}" type="presParOf" srcId="{4175D5C5-964B-4D7D-9AA3-1D45122621F7}" destId="{46519229-CCAF-419C-9629-9B1A816A539D}" srcOrd="0" destOrd="0" presId="urn:microsoft.com/office/officeart/2005/8/layout/list1"/>
    <dgm:cxn modelId="{D68E5707-A7EC-47BE-975B-3F2A4F3E6E60}" type="presParOf" srcId="{4175D5C5-964B-4D7D-9AA3-1D45122621F7}" destId="{11EE66EB-8D1A-4259-9664-AF945470EFE2}" srcOrd="1" destOrd="0" presId="urn:microsoft.com/office/officeart/2005/8/layout/list1"/>
    <dgm:cxn modelId="{D6604612-44BC-4D45-A676-A7E86CB6CCAC}" type="presParOf" srcId="{B53310FA-F2FA-436E-BE26-8F4992440850}" destId="{7CC748EF-276F-4C7F-A3EC-45746A7F4AD4}" srcOrd="9" destOrd="0" presId="urn:microsoft.com/office/officeart/2005/8/layout/list1"/>
    <dgm:cxn modelId="{0D933531-047A-4EFE-A278-7E7BBB414CF2}" type="presParOf" srcId="{B53310FA-F2FA-436E-BE26-8F4992440850}" destId="{781BF162-8F23-49E3-AA77-4B2C72D1E35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FAB7A9-C44D-4869-9E05-D9A30EB63DA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F3CDD2-E93B-4273-B753-D6C1F5ADD5AC}">
      <dgm:prSet phldrT="[Текст]"/>
      <dgm:spPr/>
      <dgm:t>
        <a:bodyPr/>
        <a:lstStyle/>
        <a:p>
          <a:r>
            <a:rPr lang="ru-RU" dirty="0" smtClean="0"/>
            <a:t>1 стадия – стадия вопросов о смерти и смысле жизни</a:t>
          </a:r>
          <a:endParaRPr lang="ru-RU" dirty="0"/>
        </a:p>
      </dgm:t>
    </dgm:pt>
    <dgm:pt modelId="{F4ECA0CE-D67F-4403-93F9-A29E11CAA614}" type="parTrans" cxnId="{D24B3B47-7901-4A94-B9EB-F989111457CE}">
      <dgm:prSet/>
      <dgm:spPr/>
      <dgm:t>
        <a:bodyPr/>
        <a:lstStyle/>
        <a:p>
          <a:endParaRPr lang="ru-RU"/>
        </a:p>
      </dgm:t>
    </dgm:pt>
    <dgm:pt modelId="{45093E0B-08D2-4722-85FF-B286F33B56BB}" type="sibTrans" cxnId="{D24B3B47-7901-4A94-B9EB-F989111457CE}">
      <dgm:prSet/>
      <dgm:spPr/>
      <dgm:t>
        <a:bodyPr/>
        <a:lstStyle/>
        <a:p>
          <a:endParaRPr lang="ru-RU"/>
        </a:p>
      </dgm:t>
    </dgm:pt>
    <dgm:pt modelId="{D748BE3D-D489-4BE1-8CC8-5851CA38EE57}">
      <dgm:prSet phldrT="[Текст]"/>
      <dgm:spPr/>
      <dgm:t>
        <a:bodyPr/>
        <a:lstStyle/>
        <a:p>
          <a:r>
            <a:rPr lang="ru-RU" dirty="0" smtClean="0"/>
            <a:t>2 стадия – суицидальные замыслы</a:t>
          </a:r>
          <a:endParaRPr lang="ru-RU" dirty="0"/>
        </a:p>
      </dgm:t>
    </dgm:pt>
    <dgm:pt modelId="{FC3BC40B-ABE6-4022-9A2C-6840353A4E0F}" type="parTrans" cxnId="{669D134F-C1F3-45B5-ABD7-0B0E00CC15A2}">
      <dgm:prSet/>
      <dgm:spPr/>
      <dgm:t>
        <a:bodyPr/>
        <a:lstStyle/>
        <a:p>
          <a:endParaRPr lang="ru-RU"/>
        </a:p>
      </dgm:t>
    </dgm:pt>
    <dgm:pt modelId="{2DBDFCDD-CF42-4A61-BBD5-B91C0E03A7BA}" type="sibTrans" cxnId="{669D134F-C1F3-45B5-ABD7-0B0E00CC15A2}">
      <dgm:prSet/>
      <dgm:spPr/>
      <dgm:t>
        <a:bodyPr/>
        <a:lstStyle/>
        <a:p>
          <a:endParaRPr lang="ru-RU"/>
        </a:p>
      </dgm:t>
    </dgm:pt>
    <dgm:pt modelId="{FCF3E42C-9AB6-4654-B05D-21995DF0A740}">
      <dgm:prSet phldrT="[Текст]"/>
      <dgm:spPr/>
      <dgm:t>
        <a:bodyPr/>
        <a:lstStyle/>
        <a:p>
          <a:r>
            <a:rPr lang="ru-RU" dirty="0" smtClean="0"/>
            <a:t>3 стадия – суицидальные намерения и собственно суицидальная попытка</a:t>
          </a:r>
          <a:endParaRPr lang="ru-RU" dirty="0"/>
        </a:p>
      </dgm:t>
    </dgm:pt>
    <dgm:pt modelId="{4C0179FF-43E6-4BBB-A71F-BE815E3EBBB4}" type="parTrans" cxnId="{5A2B0FDF-B655-4856-AF61-8C073E5416CC}">
      <dgm:prSet/>
      <dgm:spPr/>
      <dgm:t>
        <a:bodyPr/>
        <a:lstStyle/>
        <a:p>
          <a:endParaRPr lang="ru-RU"/>
        </a:p>
      </dgm:t>
    </dgm:pt>
    <dgm:pt modelId="{93FAC58A-E235-409E-83A2-86DE8715EED3}" type="sibTrans" cxnId="{5A2B0FDF-B655-4856-AF61-8C073E5416CC}">
      <dgm:prSet/>
      <dgm:spPr/>
      <dgm:t>
        <a:bodyPr/>
        <a:lstStyle/>
        <a:p>
          <a:endParaRPr lang="ru-RU"/>
        </a:p>
      </dgm:t>
    </dgm:pt>
    <dgm:pt modelId="{23C75323-36F8-48F7-AC99-A74E20A9A6CE}" type="pres">
      <dgm:prSet presAssocID="{38FAB7A9-C44D-4869-9E05-D9A30EB63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EAE1B4-8AFF-4702-8C5D-B63BE2D3DBCD}" type="pres">
      <dgm:prSet presAssocID="{80F3CDD2-E93B-4273-B753-D6C1F5ADD5AC}" presName="parentLin" presStyleCnt="0"/>
      <dgm:spPr/>
      <dgm:t>
        <a:bodyPr/>
        <a:lstStyle/>
        <a:p>
          <a:endParaRPr lang="ru-RU"/>
        </a:p>
      </dgm:t>
    </dgm:pt>
    <dgm:pt modelId="{3ABCFC3E-0C9D-4098-A63C-DEC622766547}" type="pres">
      <dgm:prSet presAssocID="{80F3CDD2-E93B-4273-B753-D6C1F5ADD5A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5685744-1FFA-4A06-81C7-7E1DC7CC9EF4}" type="pres">
      <dgm:prSet presAssocID="{80F3CDD2-E93B-4273-B753-D6C1F5ADD5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6F066-A8C2-44F3-9D60-8EF1581E35EA}" type="pres">
      <dgm:prSet presAssocID="{80F3CDD2-E93B-4273-B753-D6C1F5ADD5AC}" presName="negativeSpace" presStyleCnt="0"/>
      <dgm:spPr/>
      <dgm:t>
        <a:bodyPr/>
        <a:lstStyle/>
        <a:p>
          <a:endParaRPr lang="ru-RU"/>
        </a:p>
      </dgm:t>
    </dgm:pt>
    <dgm:pt modelId="{421ADD10-A33B-40FE-B095-BFDBA9822344}" type="pres">
      <dgm:prSet presAssocID="{80F3CDD2-E93B-4273-B753-D6C1F5ADD5A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C66B9-AFF1-4A58-B4DA-F15F3306A6CE}" type="pres">
      <dgm:prSet presAssocID="{45093E0B-08D2-4722-85FF-B286F33B56BB}" presName="spaceBetweenRectangles" presStyleCnt="0"/>
      <dgm:spPr/>
      <dgm:t>
        <a:bodyPr/>
        <a:lstStyle/>
        <a:p>
          <a:endParaRPr lang="ru-RU"/>
        </a:p>
      </dgm:t>
    </dgm:pt>
    <dgm:pt modelId="{243FF1D4-5A60-4A01-81A2-EF646687F0EE}" type="pres">
      <dgm:prSet presAssocID="{D748BE3D-D489-4BE1-8CC8-5851CA38EE57}" presName="parentLin" presStyleCnt="0"/>
      <dgm:spPr/>
      <dgm:t>
        <a:bodyPr/>
        <a:lstStyle/>
        <a:p>
          <a:endParaRPr lang="ru-RU"/>
        </a:p>
      </dgm:t>
    </dgm:pt>
    <dgm:pt modelId="{DE095B70-B6CE-4983-8162-4B10CB48BD9F}" type="pres">
      <dgm:prSet presAssocID="{D748BE3D-D489-4BE1-8CC8-5851CA38EE5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D874EE0-A721-4E84-A630-CCE974409453}" type="pres">
      <dgm:prSet presAssocID="{D748BE3D-D489-4BE1-8CC8-5851CA38EE5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108F9-1B59-4E75-BF71-6F10298755B4}" type="pres">
      <dgm:prSet presAssocID="{D748BE3D-D489-4BE1-8CC8-5851CA38EE57}" presName="negativeSpace" presStyleCnt="0"/>
      <dgm:spPr/>
      <dgm:t>
        <a:bodyPr/>
        <a:lstStyle/>
        <a:p>
          <a:endParaRPr lang="ru-RU"/>
        </a:p>
      </dgm:t>
    </dgm:pt>
    <dgm:pt modelId="{CA9721B5-573A-4922-8CEA-9BCC4A052FDA}" type="pres">
      <dgm:prSet presAssocID="{D748BE3D-D489-4BE1-8CC8-5851CA38EE5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558A1-ED75-4A16-A645-3A44DA22B5D1}" type="pres">
      <dgm:prSet presAssocID="{2DBDFCDD-CF42-4A61-BBD5-B91C0E03A7BA}" presName="spaceBetweenRectangles" presStyleCnt="0"/>
      <dgm:spPr/>
      <dgm:t>
        <a:bodyPr/>
        <a:lstStyle/>
        <a:p>
          <a:endParaRPr lang="ru-RU"/>
        </a:p>
      </dgm:t>
    </dgm:pt>
    <dgm:pt modelId="{1D1F0E25-0409-43AC-8A6C-74A3F80AE9F6}" type="pres">
      <dgm:prSet presAssocID="{FCF3E42C-9AB6-4654-B05D-21995DF0A740}" presName="parentLin" presStyleCnt="0"/>
      <dgm:spPr/>
      <dgm:t>
        <a:bodyPr/>
        <a:lstStyle/>
        <a:p>
          <a:endParaRPr lang="ru-RU"/>
        </a:p>
      </dgm:t>
    </dgm:pt>
    <dgm:pt modelId="{8FC2805D-F124-4193-A55F-320F085A7CB1}" type="pres">
      <dgm:prSet presAssocID="{FCF3E42C-9AB6-4654-B05D-21995DF0A74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BAD05F4-59AB-4380-BD47-AC3BEA7A8F49}" type="pres">
      <dgm:prSet presAssocID="{FCF3E42C-9AB6-4654-B05D-21995DF0A7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DE4B8-BDC5-4BE9-A16C-904F1343938D}" type="pres">
      <dgm:prSet presAssocID="{FCF3E42C-9AB6-4654-B05D-21995DF0A740}" presName="negativeSpace" presStyleCnt="0"/>
      <dgm:spPr/>
      <dgm:t>
        <a:bodyPr/>
        <a:lstStyle/>
        <a:p>
          <a:endParaRPr lang="ru-RU"/>
        </a:p>
      </dgm:t>
    </dgm:pt>
    <dgm:pt modelId="{08AA23A8-0B35-43C8-B03D-94C915AF9A98}" type="pres">
      <dgm:prSet presAssocID="{FCF3E42C-9AB6-4654-B05D-21995DF0A74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C505FF-A745-460A-A5DE-09B74F8B08B3}" type="presOf" srcId="{80F3CDD2-E93B-4273-B753-D6C1F5ADD5AC}" destId="{3ABCFC3E-0C9D-4098-A63C-DEC622766547}" srcOrd="0" destOrd="0" presId="urn:microsoft.com/office/officeart/2005/8/layout/list1"/>
    <dgm:cxn modelId="{07D651BC-B142-47C6-A4AE-E2ADF444EB49}" type="presOf" srcId="{D748BE3D-D489-4BE1-8CC8-5851CA38EE57}" destId="{4D874EE0-A721-4E84-A630-CCE974409453}" srcOrd="1" destOrd="0" presId="urn:microsoft.com/office/officeart/2005/8/layout/list1"/>
    <dgm:cxn modelId="{8A9F7C7D-08AB-4B64-970D-F73FB37ABD56}" type="presOf" srcId="{FCF3E42C-9AB6-4654-B05D-21995DF0A740}" destId="{8FC2805D-F124-4193-A55F-320F085A7CB1}" srcOrd="0" destOrd="0" presId="urn:microsoft.com/office/officeart/2005/8/layout/list1"/>
    <dgm:cxn modelId="{428016D0-F55F-48CD-91BD-A15810095230}" type="presOf" srcId="{80F3CDD2-E93B-4273-B753-D6C1F5ADD5AC}" destId="{25685744-1FFA-4A06-81C7-7E1DC7CC9EF4}" srcOrd="1" destOrd="0" presId="urn:microsoft.com/office/officeart/2005/8/layout/list1"/>
    <dgm:cxn modelId="{132CE00F-048A-4802-9A15-EBB85AAF68D4}" type="presOf" srcId="{FCF3E42C-9AB6-4654-B05D-21995DF0A740}" destId="{8BAD05F4-59AB-4380-BD47-AC3BEA7A8F49}" srcOrd="1" destOrd="0" presId="urn:microsoft.com/office/officeart/2005/8/layout/list1"/>
    <dgm:cxn modelId="{669D134F-C1F3-45B5-ABD7-0B0E00CC15A2}" srcId="{38FAB7A9-C44D-4869-9E05-D9A30EB63DA2}" destId="{D748BE3D-D489-4BE1-8CC8-5851CA38EE57}" srcOrd="1" destOrd="0" parTransId="{FC3BC40B-ABE6-4022-9A2C-6840353A4E0F}" sibTransId="{2DBDFCDD-CF42-4A61-BBD5-B91C0E03A7BA}"/>
    <dgm:cxn modelId="{5A2B0FDF-B655-4856-AF61-8C073E5416CC}" srcId="{38FAB7A9-C44D-4869-9E05-D9A30EB63DA2}" destId="{FCF3E42C-9AB6-4654-B05D-21995DF0A740}" srcOrd="2" destOrd="0" parTransId="{4C0179FF-43E6-4BBB-A71F-BE815E3EBBB4}" sibTransId="{93FAC58A-E235-409E-83A2-86DE8715EED3}"/>
    <dgm:cxn modelId="{11631095-580A-4C1D-8B06-D764AB169376}" type="presOf" srcId="{D748BE3D-D489-4BE1-8CC8-5851CA38EE57}" destId="{DE095B70-B6CE-4983-8162-4B10CB48BD9F}" srcOrd="0" destOrd="0" presId="urn:microsoft.com/office/officeart/2005/8/layout/list1"/>
    <dgm:cxn modelId="{D24B3B47-7901-4A94-B9EB-F989111457CE}" srcId="{38FAB7A9-C44D-4869-9E05-D9A30EB63DA2}" destId="{80F3CDD2-E93B-4273-B753-D6C1F5ADD5AC}" srcOrd="0" destOrd="0" parTransId="{F4ECA0CE-D67F-4403-93F9-A29E11CAA614}" sibTransId="{45093E0B-08D2-4722-85FF-B286F33B56BB}"/>
    <dgm:cxn modelId="{8667D284-9588-42D1-8D34-C85EEF196E6C}" type="presOf" srcId="{38FAB7A9-C44D-4869-9E05-D9A30EB63DA2}" destId="{23C75323-36F8-48F7-AC99-A74E20A9A6CE}" srcOrd="0" destOrd="0" presId="urn:microsoft.com/office/officeart/2005/8/layout/list1"/>
    <dgm:cxn modelId="{FEE20C85-CD25-46E5-BE29-D3A32A6917B1}" type="presParOf" srcId="{23C75323-36F8-48F7-AC99-A74E20A9A6CE}" destId="{69EAE1B4-8AFF-4702-8C5D-B63BE2D3DBCD}" srcOrd="0" destOrd="0" presId="urn:microsoft.com/office/officeart/2005/8/layout/list1"/>
    <dgm:cxn modelId="{0428B881-E4E6-4BC8-BE12-A75C42FAC814}" type="presParOf" srcId="{69EAE1B4-8AFF-4702-8C5D-B63BE2D3DBCD}" destId="{3ABCFC3E-0C9D-4098-A63C-DEC622766547}" srcOrd="0" destOrd="0" presId="urn:microsoft.com/office/officeart/2005/8/layout/list1"/>
    <dgm:cxn modelId="{097ECCAF-C01F-4B11-ABB4-65E149498A47}" type="presParOf" srcId="{69EAE1B4-8AFF-4702-8C5D-B63BE2D3DBCD}" destId="{25685744-1FFA-4A06-81C7-7E1DC7CC9EF4}" srcOrd="1" destOrd="0" presId="urn:microsoft.com/office/officeart/2005/8/layout/list1"/>
    <dgm:cxn modelId="{9641861D-9847-41E8-8C0B-B54EADF36F8B}" type="presParOf" srcId="{23C75323-36F8-48F7-AC99-A74E20A9A6CE}" destId="{E266F066-A8C2-44F3-9D60-8EF1581E35EA}" srcOrd="1" destOrd="0" presId="urn:microsoft.com/office/officeart/2005/8/layout/list1"/>
    <dgm:cxn modelId="{55223CDF-7D80-4B43-864D-1F4A229D3485}" type="presParOf" srcId="{23C75323-36F8-48F7-AC99-A74E20A9A6CE}" destId="{421ADD10-A33B-40FE-B095-BFDBA9822344}" srcOrd="2" destOrd="0" presId="urn:microsoft.com/office/officeart/2005/8/layout/list1"/>
    <dgm:cxn modelId="{874F498D-62A6-48E8-B8E6-239A20EA342D}" type="presParOf" srcId="{23C75323-36F8-48F7-AC99-A74E20A9A6CE}" destId="{A6FC66B9-AFF1-4A58-B4DA-F15F3306A6CE}" srcOrd="3" destOrd="0" presId="urn:microsoft.com/office/officeart/2005/8/layout/list1"/>
    <dgm:cxn modelId="{CA3D88FB-D123-4F5E-BE34-D78B17FC20CC}" type="presParOf" srcId="{23C75323-36F8-48F7-AC99-A74E20A9A6CE}" destId="{243FF1D4-5A60-4A01-81A2-EF646687F0EE}" srcOrd="4" destOrd="0" presId="urn:microsoft.com/office/officeart/2005/8/layout/list1"/>
    <dgm:cxn modelId="{683155A5-79D2-4861-86E7-391D3940FDB4}" type="presParOf" srcId="{243FF1D4-5A60-4A01-81A2-EF646687F0EE}" destId="{DE095B70-B6CE-4983-8162-4B10CB48BD9F}" srcOrd="0" destOrd="0" presId="urn:microsoft.com/office/officeart/2005/8/layout/list1"/>
    <dgm:cxn modelId="{792106F5-DAB7-42C1-AF39-171538855008}" type="presParOf" srcId="{243FF1D4-5A60-4A01-81A2-EF646687F0EE}" destId="{4D874EE0-A721-4E84-A630-CCE974409453}" srcOrd="1" destOrd="0" presId="urn:microsoft.com/office/officeart/2005/8/layout/list1"/>
    <dgm:cxn modelId="{DC9AA2E2-73B8-4B58-92D8-5281AFBFBA33}" type="presParOf" srcId="{23C75323-36F8-48F7-AC99-A74E20A9A6CE}" destId="{0BF108F9-1B59-4E75-BF71-6F10298755B4}" srcOrd="5" destOrd="0" presId="urn:microsoft.com/office/officeart/2005/8/layout/list1"/>
    <dgm:cxn modelId="{D5B917AD-A551-4753-8C38-E9A774D38894}" type="presParOf" srcId="{23C75323-36F8-48F7-AC99-A74E20A9A6CE}" destId="{CA9721B5-573A-4922-8CEA-9BCC4A052FDA}" srcOrd="6" destOrd="0" presId="urn:microsoft.com/office/officeart/2005/8/layout/list1"/>
    <dgm:cxn modelId="{EE38C2DB-E17D-4836-A313-FCBF2B3E11D0}" type="presParOf" srcId="{23C75323-36F8-48F7-AC99-A74E20A9A6CE}" destId="{EF0558A1-ED75-4A16-A645-3A44DA22B5D1}" srcOrd="7" destOrd="0" presId="urn:microsoft.com/office/officeart/2005/8/layout/list1"/>
    <dgm:cxn modelId="{303F3BFA-6531-4D1B-85A7-018759CFA13A}" type="presParOf" srcId="{23C75323-36F8-48F7-AC99-A74E20A9A6CE}" destId="{1D1F0E25-0409-43AC-8A6C-74A3F80AE9F6}" srcOrd="8" destOrd="0" presId="urn:microsoft.com/office/officeart/2005/8/layout/list1"/>
    <dgm:cxn modelId="{7126AB29-FAD3-49C7-ABD7-13367BE86351}" type="presParOf" srcId="{1D1F0E25-0409-43AC-8A6C-74A3F80AE9F6}" destId="{8FC2805D-F124-4193-A55F-320F085A7CB1}" srcOrd="0" destOrd="0" presId="urn:microsoft.com/office/officeart/2005/8/layout/list1"/>
    <dgm:cxn modelId="{CBAED954-0BEB-4BC9-8D34-BAB799BD3DD8}" type="presParOf" srcId="{1D1F0E25-0409-43AC-8A6C-74A3F80AE9F6}" destId="{8BAD05F4-59AB-4380-BD47-AC3BEA7A8F49}" srcOrd="1" destOrd="0" presId="urn:microsoft.com/office/officeart/2005/8/layout/list1"/>
    <dgm:cxn modelId="{224CB4E1-6933-4A6A-864A-FC90F0139853}" type="presParOf" srcId="{23C75323-36F8-48F7-AC99-A74E20A9A6CE}" destId="{009DE4B8-BDC5-4BE9-A16C-904F1343938D}" srcOrd="9" destOrd="0" presId="urn:microsoft.com/office/officeart/2005/8/layout/list1"/>
    <dgm:cxn modelId="{A0651911-CCB5-482A-B622-AA8E21D53EBB}" type="presParOf" srcId="{23C75323-36F8-48F7-AC99-A74E20A9A6CE}" destId="{08AA23A8-0B35-43C8-B03D-94C915AF9A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A7D4DA-61DC-4EC8-9BC7-3947CF50FBF3}" type="doc">
      <dgm:prSet loTypeId="urn:microsoft.com/office/officeart/2005/8/layout/target3" loCatId="relationship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F46FD2DC-A73C-483A-B867-B42ED269D9AF}">
      <dgm:prSet/>
      <dgm:spPr/>
      <dgm:t>
        <a:bodyPr/>
        <a:lstStyle/>
        <a:p>
          <a:pPr algn="just" rtl="0"/>
          <a:r>
            <a:rPr lang="ru-RU" dirty="0" smtClean="0"/>
            <a:t>После попытки суицида наступает период, когда к ребенку относятся с повышенным вниманием и заботой. В этот период маловероятно повторение суицидальных действий. </a:t>
          </a:r>
          <a:endParaRPr lang="ru-RU" dirty="0"/>
        </a:p>
      </dgm:t>
    </dgm:pt>
    <dgm:pt modelId="{9B2A881D-D4CC-4FF5-94E5-EA36C2E31362}" type="parTrans" cxnId="{EBB04A62-36EF-4DBF-9A92-B16336EF96B3}">
      <dgm:prSet/>
      <dgm:spPr/>
      <dgm:t>
        <a:bodyPr/>
        <a:lstStyle/>
        <a:p>
          <a:endParaRPr lang="ru-RU"/>
        </a:p>
      </dgm:t>
    </dgm:pt>
    <dgm:pt modelId="{E7498973-3994-4375-9F05-E03000388803}" type="sibTrans" cxnId="{EBB04A62-36EF-4DBF-9A92-B16336EF96B3}">
      <dgm:prSet/>
      <dgm:spPr/>
      <dgm:t>
        <a:bodyPr/>
        <a:lstStyle/>
        <a:p>
          <a:endParaRPr lang="ru-RU"/>
        </a:p>
      </dgm:t>
    </dgm:pt>
    <dgm:pt modelId="{D15A3BE0-7ABB-4D57-B503-FAF17C933CDE}">
      <dgm:prSet/>
      <dgm:spPr/>
      <dgm:t>
        <a:bodyPr/>
        <a:lstStyle/>
        <a:p>
          <a:pPr algn="just" rtl="0"/>
          <a:r>
            <a:rPr lang="ru-RU" dirty="0" smtClean="0"/>
            <a:t>По истечении трех месяцев взрослые, видя, что ребенок</a:t>
          </a:r>
          <a:r>
            <a:rPr lang="en-US" dirty="0" smtClean="0"/>
            <a:t> </a:t>
          </a:r>
          <a:r>
            <a:rPr lang="ru-RU" dirty="0" smtClean="0"/>
            <a:t>внешне спокоен, не высказывает мыслей о суициде и не пытается повторить попытку, перестают</a:t>
          </a:r>
          <a:r>
            <a:rPr lang="en-US" dirty="0" smtClean="0"/>
            <a:t> </a:t>
          </a:r>
          <a:r>
            <a:rPr lang="ru-RU" dirty="0" smtClean="0"/>
            <a:t>внимательно относиться к ребенку и уделять ему должное внимание, начинают вести привычный для них образ жизни, т.к. считают, что ребенок преодолел кризис и с ним все в порядке.</a:t>
          </a:r>
          <a:r>
            <a:rPr lang="en-US" dirty="0" smtClean="0"/>
            <a:t> </a:t>
          </a:r>
          <a:endParaRPr lang="ru-RU" dirty="0"/>
        </a:p>
      </dgm:t>
    </dgm:pt>
    <dgm:pt modelId="{C0FCAC1D-7C02-4255-883A-2164B4B9BB74}" type="parTrans" cxnId="{467FA50A-D1F4-4575-9E5B-C2D296D340C8}">
      <dgm:prSet/>
      <dgm:spPr/>
      <dgm:t>
        <a:bodyPr/>
        <a:lstStyle/>
        <a:p>
          <a:endParaRPr lang="ru-RU"/>
        </a:p>
      </dgm:t>
    </dgm:pt>
    <dgm:pt modelId="{C41EE9C9-2C1C-4987-A0F0-D4875E7B1DC3}" type="sibTrans" cxnId="{467FA50A-D1F4-4575-9E5B-C2D296D340C8}">
      <dgm:prSet/>
      <dgm:spPr/>
      <dgm:t>
        <a:bodyPr/>
        <a:lstStyle/>
        <a:p>
          <a:endParaRPr lang="ru-RU"/>
        </a:p>
      </dgm:t>
    </dgm:pt>
    <dgm:pt modelId="{6474872C-13B8-4991-9C11-B8FB0BF38008}" type="pres">
      <dgm:prSet presAssocID="{40A7D4DA-61DC-4EC8-9BC7-3947CF50FBF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9ECAFE-7147-4BFA-9205-388105F9950A}" type="pres">
      <dgm:prSet presAssocID="{F46FD2DC-A73C-483A-B867-B42ED269D9AF}" presName="circle1" presStyleLbl="node1" presStyleIdx="0" presStyleCnt="2"/>
      <dgm:spPr/>
    </dgm:pt>
    <dgm:pt modelId="{A74F7777-14B0-42EF-B2F1-6C66440B3D3F}" type="pres">
      <dgm:prSet presAssocID="{F46FD2DC-A73C-483A-B867-B42ED269D9AF}" presName="space" presStyleCnt="0"/>
      <dgm:spPr/>
    </dgm:pt>
    <dgm:pt modelId="{18654178-75C8-4D1E-861C-6C46C825B071}" type="pres">
      <dgm:prSet presAssocID="{F46FD2DC-A73C-483A-B867-B42ED269D9AF}" presName="rect1" presStyleLbl="alignAcc1" presStyleIdx="0" presStyleCnt="2"/>
      <dgm:spPr/>
      <dgm:t>
        <a:bodyPr/>
        <a:lstStyle/>
        <a:p>
          <a:endParaRPr lang="ru-RU"/>
        </a:p>
      </dgm:t>
    </dgm:pt>
    <dgm:pt modelId="{6D3A09DC-2C08-4D22-B4E2-CBFBEA6C057F}" type="pres">
      <dgm:prSet presAssocID="{D15A3BE0-7ABB-4D57-B503-FAF17C933CDE}" presName="vertSpace2" presStyleLbl="node1" presStyleIdx="0" presStyleCnt="2"/>
      <dgm:spPr/>
    </dgm:pt>
    <dgm:pt modelId="{7E9177A5-593F-4459-BD35-748CD94A2DD8}" type="pres">
      <dgm:prSet presAssocID="{D15A3BE0-7ABB-4D57-B503-FAF17C933CDE}" presName="circle2" presStyleLbl="node1" presStyleIdx="1" presStyleCnt="2"/>
      <dgm:spPr/>
    </dgm:pt>
    <dgm:pt modelId="{0647CA83-325C-4BB2-93B7-73E915881029}" type="pres">
      <dgm:prSet presAssocID="{D15A3BE0-7ABB-4D57-B503-FAF17C933CDE}" presName="rect2" presStyleLbl="alignAcc1" presStyleIdx="1" presStyleCnt="2"/>
      <dgm:spPr/>
      <dgm:t>
        <a:bodyPr/>
        <a:lstStyle/>
        <a:p>
          <a:endParaRPr lang="ru-RU"/>
        </a:p>
      </dgm:t>
    </dgm:pt>
    <dgm:pt modelId="{0E4DEEDB-4053-409C-890A-7FA991E0ABF6}" type="pres">
      <dgm:prSet presAssocID="{F46FD2DC-A73C-483A-B867-B42ED269D9AF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85318-4577-422E-A101-2EB163B80DAD}" type="pres">
      <dgm:prSet presAssocID="{D15A3BE0-7ABB-4D57-B503-FAF17C933CD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F38CE-33C6-4900-9C4B-1500C375F98C}" type="presOf" srcId="{D15A3BE0-7ABB-4D57-B503-FAF17C933CDE}" destId="{D8385318-4577-422E-A101-2EB163B80DAD}" srcOrd="1" destOrd="0" presId="urn:microsoft.com/office/officeart/2005/8/layout/target3"/>
    <dgm:cxn modelId="{EBB04A62-36EF-4DBF-9A92-B16336EF96B3}" srcId="{40A7D4DA-61DC-4EC8-9BC7-3947CF50FBF3}" destId="{F46FD2DC-A73C-483A-B867-B42ED269D9AF}" srcOrd="0" destOrd="0" parTransId="{9B2A881D-D4CC-4FF5-94E5-EA36C2E31362}" sibTransId="{E7498973-3994-4375-9F05-E03000388803}"/>
    <dgm:cxn modelId="{467FA50A-D1F4-4575-9E5B-C2D296D340C8}" srcId="{40A7D4DA-61DC-4EC8-9BC7-3947CF50FBF3}" destId="{D15A3BE0-7ABB-4D57-B503-FAF17C933CDE}" srcOrd="1" destOrd="0" parTransId="{C0FCAC1D-7C02-4255-883A-2164B4B9BB74}" sibTransId="{C41EE9C9-2C1C-4987-A0F0-D4875E7B1DC3}"/>
    <dgm:cxn modelId="{F328A41A-83AD-4778-8A12-F0593B190B8D}" type="presOf" srcId="{F46FD2DC-A73C-483A-B867-B42ED269D9AF}" destId="{0E4DEEDB-4053-409C-890A-7FA991E0ABF6}" srcOrd="1" destOrd="0" presId="urn:microsoft.com/office/officeart/2005/8/layout/target3"/>
    <dgm:cxn modelId="{ADB050F8-21B6-46B3-A32A-CAD8281D321B}" type="presOf" srcId="{40A7D4DA-61DC-4EC8-9BC7-3947CF50FBF3}" destId="{6474872C-13B8-4991-9C11-B8FB0BF38008}" srcOrd="0" destOrd="0" presId="urn:microsoft.com/office/officeart/2005/8/layout/target3"/>
    <dgm:cxn modelId="{A5C75B5D-63A8-4C2C-9087-57747FA76AFC}" type="presOf" srcId="{D15A3BE0-7ABB-4D57-B503-FAF17C933CDE}" destId="{0647CA83-325C-4BB2-93B7-73E915881029}" srcOrd="0" destOrd="0" presId="urn:microsoft.com/office/officeart/2005/8/layout/target3"/>
    <dgm:cxn modelId="{4138284E-BC55-4641-80D3-2EFF2B7729A9}" type="presOf" srcId="{F46FD2DC-A73C-483A-B867-B42ED269D9AF}" destId="{18654178-75C8-4D1E-861C-6C46C825B071}" srcOrd="0" destOrd="0" presId="urn:microsoft.com/office/officeart/2005/8/layout/target3"/>
    <dgm:cxn modelId="{A3E2E599-4899-4C69-A253-3FCAB258828E}" type="presParOf" srcId="{6474872C-13B8-4991-9C11-B8FB0BF38008}" destId="{4C9ECAFE-7147-4BFA-9205-388105F9950A}" srcOrd="0" destOrd="0" presId="urn:microsoft.com/office/officeart/2005/8/layout/target3"/>
    <dgm:cxn modelId="{4CAF7134-788F-4782-A556-C0F6538AEC10}" type="presParOf" srcId="{6474872C-13B8-4991-9C11-B8FB0BF38008}" destId="{A74F7777-14B0-42EF-B2F1-6C66440B3D3F}" srcOrd="1" destOrd="0" presId="urn:microsoft.com/office/officeart/2005/8/layout/target3"/>
    <dgm:cxn modelId="{8020F3C8-AB51-420E-9B1B-5780BDDA47B9}" type="presParOf" srcId="{6474872C-13B8-4991-9C11-B8FB0BF38008}" destId="{18654178-75C8-4D1E-861C-6C46C825B071}" srcOrd="2" destOrd="0" presId="urn:microsoft.com/office/officeart/2005/8/layout/target3"/>
    <dgm:cxn modelId="{442B1237-A9BB-4CF0-B57E-CDA2F03D5C96}" type="presParOf" srcId="{6474872C-13B8-4991-9C11-B8FB0BF38008}" destId="{6D3A09DC-2C08-4D22-B4E2-CBFBEA6C057F}" srcOrd="3" destOrd="0" presId="urn:microsoft.com/office/officeart/2005/8/layout/target3"/>
    <dgm:cxn modelId="{49E292E5-0D8E-4BB2-8ED9-C12A3D4CB955}" type="presParOf" srcId="{6474872C-13B8-4991-9C11-B8FB0BF38008}" destId="{7E9177A5-593F-4459-BD35-748CD94A2DD8}" srcOrd="4" destOrd="0" presId="urn:microsoft.com/office/officeart/2005/8/layout/target3"/>
    <dgm:cxn modelId="{1E01E4A8-6045-47D1-8C28-E9207F023488}" type="presParOf" srcId="{6474872C-13B8-4991-9C11-B8FB0BF38008}" destId="{0647CA83-325C-4BB2-93B7-73E915881029}" srcOrd="5" destOrd="0" presId="urn:microsoft.com/office/officeart/2005/8/layout/target3"/>
    <dgm:cxn modelId="{709FE3E2-4D4A-4592-9CC1-8D445F5778CA}" type="presParOf" srcId="{6474872C-13B8-4991-9C11-B8FB0BF38008}" destId="{0E4DEEDB-4053-409C-890A-7FA991E0ABF6}" srcOrd="6" destOrd="0" presId="urn:microsoft.com/office/officeart/2005/8/layout/target3"/>
    <dgm:cxn modelId="{C4451991-8461-4382-ADB1-947EF95E244C}" type="presParOf" srcId="{6474872C-13B8-4991-9C11-B8FB0BF38008}" destId="{D8385318-4577-422E-A101-2EB163B80DA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8BA25C-EEC7-4886-B2FD-5D34166C4D28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32367BDA-F84C-45A3-902E-DD59042A84A8}">
      <dgm:prSet/>
      <dgm:spPr/>
      <dgm:t>
        <a:bodyPr/>
        <a:lstStyle/>
        <a:p>
          <a:pPr rtl="0"/>
          <a:r>
            <a:rPr lang="ru-RU" smtClean="0"/>
            <a:t>Но, если ситуация, приведшая ребенка к суицидальному действию не была проработана совместно со взрослыми, ребенок все еще находится под угрозой</a:t>
          </a:r>
          <a:r>
            <a:rPr lang="en-US" smtClean="0"/>
            <a:t> </a:t>
          </a:r>
          <a:r>
            <a:rPr lang="ru-RU" smtClean="0"/>
            <a:t>совершения повторной суицидальной попытки.</a:t>
          </a:r>
          <a:r>
            <a:rPr lang="en-US" smtClean="0"/>
            <a:t> </a:t>
          </a:r>
          <a:r>
            <a:rPr lang="ru-RU" smtClean="0"/>
            <a:t>И в тот момент, когда взрослые перестают волноваться за состояние ребенка, как отмечает ряд исследователей, и совершаются повторные попытки суицида. </a:t>
          </a:r>
          <a:endParaRPr lang="ru-RU"/>
        </a:p>
      </dgm:t>
    </dgm:pt>
    <dgm:pt modelId="{FC3AEAD7-9903-48F5-BB07-72042D877F96}" type="parTrans" cxnId="{ED817386-2E1D-4247-9145-8BD5ED6569C3}">
      <dgm:prSet/>
      <dgm:spPr/>
      <dgm:t>
        <a:bodyPr/>
        <a:lstStyle/>
        <a:p>
          <a:endParaRPr lang="ru-RU"/>
        </a:p>
      </dgm:t>
    </dgm:pt>
    <dgm:pt modelId="{1092E725-662E-499B-BEA5-0CC208785B87}" type="sibTrans" cxnId="{ED817386-2E1D-4247-9145-8BD5ED6569C3}">
      <dgm:prSet/>
      <dgm:spPr/>
      <dgm:t>
        <a:bodyPr/>
        <a:lstStyle/>
        <a:p>
          <a:endParaRPr lang="ru-RU"/>
        </a:p>
      </dgm:t>
    </dgm:pt>
    <dgm:pt modelId="{6CB32434-0A53-469C-868E-D163F797C95E}">
      <dgm:prSet/>
      <dgm:spPr/>
      <dgm:t>
        <a:bodyPr/>
        <a:lstStyle/>
        <a:p>
          <a:pPr rtl="0"/>
          <a:r>
            <a:rPr lang="ru-RU" dirty="0" smtClean="0"/>
            <a:t>Поэтому необходимо на протяжении длительного времени наблюдать за ребенком, оказывать ему поддержку, беседовать с ним</a:t>
          </a:r>
          <a:r>
            <a:rPr lang="en-US" dirty="0" smtClean="0"/>
            <a:t> </a:t>
          </a:r>
          <a:r>
            <a:rPr lang="ru-RU" dirty="0" smtClean="0"/>
            <a:t>и проводить иные профилактические действия.</a:t>
          </a:r>
          <a:endParaRPr lang="ru-RU" dirty="0"/>
        </a:p>
      </dgm:t>
    </dgm:pt>
    <dgm:pt modelId="{E6DFE8A2-7307-43C3-A189-1A68C161856E}" type="parTrans" cxnId="{2C23679C-A45B-43F3-B4C2-15490D265223}">
      <dgm:prSet/>
      <dgm:spPr/>
      <dgm:t>
        <a:bodyPr/>
        <a:lstStyle/>
        <a:p>
          <a:endParaRPr lang="ru-RU"/>
        </a:p>
      </dgm:t>
    </dgm:pt>
    <dgm:pt modelId="{D15C5953-BC7C-46EE-A53C-6CE52CC45F8D}" type="sibTrans" cxnId="{2C23679C-A45B-43F3-B4C2-15490D265223}">
      <dgm:prSet/>
      <dgm:spPr/>
      <dgm:t>
        <a:bodyPr/>
        <a:lstStyle/>
        <a:p>
          <a:endParaRPr lang="ru-RU"/>
        </a:p>
      </dgm:t>
    </dgm:pt>
    <dgm:pt modelId="{60652570-3F1C-4ACD-AA71-3318CA75A991}" type="pres">
      <dgm:prSet presAssocID="{A48BA25C-EEC7-4886-B2FD-5D34166C4D2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D39E54-A45A-4B00-BC64-B24754592BAC}" type="pres">
      <dgm:prSet presAssocID="{32367BDA-F84C-45A3-902E-DD59042A84A8}" presName="circle1" presStyleLbl="node1" presStyleIdx="0" presStyleCnt="2"/>
      <dgm:spPr/>
    </dgm:pt>
    <dgm:pt modelId="{EC3471D4-1DD8-4D44-8140-3B1D92B8D0B2}" type="pres">
      <dgm:prSet presAssocID="{32367BDA-F84C-45A3-902E-DD59042A84A8}" presName="space" presStyleCnt="0"/>
      <dgm:spPr/>
    </dgm:pt>
    <dgm:pt modelId="{99FBFBAC-766C-439B-9742-3642E099FDDC}" type="pres">
      <dgm:prSet presAssocID="{32367BDA-F84C-45A3-902E-DD59042A84A8}" presName="rect1" presStyleLbl="alignAcc1" presStyleIdx="0" presStyleCnt="2"/>
      <dgm:spPr/>
      <dgm:t>
        <a:bodyPr/>
        <a:lstStyle/>
        <a:p>
          <a:endParaRPr lang="ru-RU"/>
        </a:p>
      </dgm:t>
    </dgm:pt>
    <dgm:pt modelId="{0968431B-582A-4723-BA45-A16A54681AB4}" type="pres">
      <dgm:prSet presAssocID="{6CB32434-0A53-469C-868E-D163F797C95E}" presName="vertSpace2" presStyleLbl="node1" presStyleIdx="0" presStyleCnt="2"/>
      <dgm:spPr/>
    </dgm:pt>
    <dgm:pt modelId="{CD25ECF3-3AF3-41CA-8538-872A05395AF2}" type="pres">
      <dgm:prSet presAssocID="{6CB32434-0A53-469C-868E-D163F797C95E}" presName="circle2" presStyleLbl="node1" presStyleIdx="1" presStyleCnt="2"/>
      <dgm:spPr/>
    </dgm:pt>
    <dgm:pt modelId="{C72C6672-925E-43AC-92F7-17E410B9B8AC}" type="pres">
      <dgm:prSet presAssocID="{6CB32434-0A53-469C-868E-D163F797C95E}" presName="rect2" presStyleLbl="alignAcc1" presStyleIdx="1" presStyleCnt="2"/>
      <dgm:spPr/>
      <dgm:t>
        <a:bodyPr/>
        <a:lstStyle/>
        <a:p>
          <a:endParaRPr lang="ru-RU"/>
        </a:p>
      </dgm:t>
    </dgm:pt>
    <dgm:pt modelId="{D9C5C87A-7511-4871-9AC2-080FAFA94AC8}" type="pres">
      <dgm:prSet presAssocID="{32367BDA-F84C-45A3-902E-DD59042A84A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B3A90-7157-4A29-8A26-D0DDE681F93C}" type="pres">
      <dgm:prSet presAssocID="{6CB32434-0A53-469C-868E-D163F797C95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3C1F7A-6593-4AFD-87C6-9B6C9824623D}" type="presOf" srcId="{A48BA25C-EEC7-4886-B2FD-5D34166C4D28}" destId="{60652570-3F1C-4ACD-AA71-3318CA75A991}" srcOrd="0" destOrd="0" presId="urn:microsoft.com/office/officeart/2005/8/layout/target3"/>
    <dgm:cxn modelId="{2C23679C-A45B-43F3-B4C2-15490D265223}" srcId="{A48BA25C-EEC7-4886-B2FD-5D34166C4D28}" destId="{6CB32434-0A53-469C-868E-D163F797C95E}" srcOrd="1" destOrd="0" parTransId="{E6DFE8A2-7307-43C3-A189-1A68C161856E}" sibTransId="{D15C5953-BC7C-46EE-A53C-6CE52CC45F8D}"/>
    <dgm:cxn modelId="{FCEBEE1A-CB7A-4E43-8DB9-D1BB1EC835B2}" type="presOf" srcId="{6CB32434-0A53-469C-868E-D163F797C95E}" destId="{379B3A90-7157-4A29-8A26-D0DDE681F93C}" srcOrd="1" destOrd="0" presId="urn:microsoft.com/office/officeart/2005/8/layout/target3"/>
    <dgm:cxn modelId="{ED817386-2E1D-4247-9145-8BD5ED6569C3}" srcId="{A48BA25C-EEC7-4886-B2FD-5D34166C4D28}" destId="{32367BDA-F84C-45A3-902E-DD59042A84A8}" srcOrd="0" destOrd="0" parTransId="{FC3AEAD7-9903-48F5-BB07-72042D877F96}" sibTransId="{1092E725-662E-499B-BEA5-0CC208785B87}"/>
    <dgm:cxn modelId="{5D6C690A-5CDB-4303-BAD6-F7310F040978}" type="presOf" srcId="{32367BDA-F84C-45A3-902E-DD59042A84A8}" destId="{99FBFBAC-766C-439B-9742-3642E099FDDC}" srcOrd="0" destOrd="0" presId="urn:microsoft.com/office/officeart/2005/8/layout/target3"/>
    <dgm:cxn modelId="{C2BC3FE0-1E0C-43D0-A56F-99D4CC139E73}" type="presOf" srcId="{6CB32434-0A53-469C-868E-D163F797C95E}" destId="{C72C6672-925E-43AC-92F7-17E410B9B8AC}" srcOrd="0" destOrd="0" presId="urn:microsoft.com/office/officeart/2005/8/layout/target3"/>
    <dgm:cxn modelId="{7065588A-C708-48A0-93E5-83BA2C017FE5}" type="presOf" srcId="{32367BDA-F84C-45A3-902E-DD59042A84A8}" destId="{D9C5C87A-7511-4871-9AC2-080FAFA94AC8}" srcOrd="1" destOrd="0" presId="urn:microsoft.com/office/officeart/2005/8/layout/target3"/>
    <dgm:cxn modelId="{3DD25AEC-0410-4777-843C-FCA6B5782782}" type="presParOf" srcId="{60652570-3F1C-4ACD-AA71-3318CA75A991}" destId="{03D39E54-A45A-4B00-BC64-B24754592BAC}" srcOrd="0" destOrd="0" presId="urn:microsoft.com/office/officeart/2005/8/layout/target3"/>
    <dgm:cxn modelId="{9DD74805-002B-440E-AD39-87C976EFA325}" type="presParOf" srcId="{60652570-3F1C-4ACD-AA71-3318CA75A991}" destId="{EC3471D4-1DD8-4D44-8140-3B1D92B8D0B2}" srcOrd="1" destOrd="0" presId="urn:microsoft.com/office/officeart/2005/8/layout/target3"/>
    <dgm:cxn modelId="{12BF7877-B847-41B8-9719-5B6950B7EC77}" type="presParOf" srcId="{60652570-3F1C-4ACD-AA71-3318CA75A991}" destId="{99FBFBAC-766C-439B-9742-3642E099FDDC}" srcOrd="2" destOrd="0" presId="urn:microsoft.com/office/officeart/2005/8/layout/target3"/>
    <dgm:cxn modelId="{3DABA699-FA59-4A5D-93EC-1C9CA1520C72}" type="presParOf" srcId="{60652570-3F1C-4ACD-AA71-3318CA75A991}" destId="{0968431B-582A-4723-BA45-A16A54681AB4}" srcOrd="3" destOrd="0" presId="urn:microsoft.com/office/officeart/2005/8/layout/target3"/>
    <dgm:cxn modelId="{E028A89C-0296-4B63-8326-ECE1475A00B1}" type="presParOf" srcId="{60652570-3F1C-4ACD-AA71-3318CA75A991}" destId="{CD25ECF3-3AF3-41CA-8538-872A05395AF2}" srcOrd="4" destOrd="0" presId="urn:microsoft.com/office/officeart/2005/8/layout/target3"/>
    <dgm:cxn modelId="{816B2338-A687-4996-A453-6F58CAE8FD80}" type="presParOf" srcId="{60652570-3F1C-4ACD-AA71-3318CA75A991}" destId="{C72C6672-925E-43AC-92F7-17E410B9B8AC}" srcOrd="5" destOrd="0" presId="urn:microsoft.com/office/officeart/2005/8/layout/target3"/>
    <dgm:cxn modelId="{4C73AA23-3F09-4F5F-A023-D831DCF4DB00}" type="presParOf" srcId="{60652570-3F1C-4ACD-AA71-3318CA75A991}" destId="{D9C5C87A-7511-4871-9AC2-080FAFA94AC8}" srcOrd="6" destOrd="0" presId="urn:microsoft.com/office/officeart/2005/8/layout/target3"/>
    <dgm:cxn modelId="{A4854A97-DD88-4A94-8173-2D797CCC89A4}" type="presParOf" srcId="{60652570-3F1C-4ACD-AA71-3318CA75A991}" destId="{379B3A90-7157-4A29-8A26-D0DDE681F93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1248B2-DAE9-4214-A6A3-046D03AC7570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44F8DAB-854A-4419-8988-93017E7B12A0}">
      <dgm:prSet/>
      <dgm:spPr/>
      <dgm:t>
        <a:bodyPr/>
        <a:lstStyle/>
        <a:p>
          <a:pPr rtl="0"/>
          <a:r>
            <a:rPr lang="ru-RU" b="1" i="1" smtClean="0"/>
            <a:t>Число демонстративных попыток в 10-15 раз      больше, чем завершенных суицидов.</a:t>
          </a:r>
          <a:endParaRPr lang="ru-RU"/>
        </a:p>
      </dgm:t>
    </dgm:pt>
    <dgm:pt modelId="{AF1DFAE1-BD36-40CB-ADFB-CFB3E0DED375}" type="parTrans" cxnId="{E1BD8986-4EAD-4E76-95CF-14C7284FE4D2}">
      <dgm:prSet/>
      <dgm:spPr/>
      <dgm:t>
        <a:bodyPr/>
        <a:lstStyle/>
        <a:p>
          <a:endParaRPr lang="ru-RU"/>
        </a:p>
      </dgm:t>
    </dgm:pt>
    <dgm:pt modelId="{648E4AB9-1551-434D-8FB8-4EC0E16E8E5B}" type="sibTrans" cxnId="{E1BD8986-4EAD-4E76-95CF-14C7284FE4D2}">
      <dgm:prSet/>
      <dgm:spPr/>
      <dgm:t>
        <a:bodyPr/>
        <a:lstStyle/>
        <a:p>
          <a:endParaRPr lang="ru-RU"/>
        </a:p>
      </dgm:t>
    </dgm:pt>
    <dgm:pt modelId="{EDCFC987-5C9D-437F-860B-0EA9993B753A}">
      <dgm:prSet/>
      <dgm:spPr/>
      <dgm:t>
        <a:bodyPr/>
        <a:lstStyle/>
        <a:p>
          <a:pPr rtl="0"/>
          <a:r>
            <a:rPr lang="ru-RU" b="1" i="1" smtClean="0"/>
            <a:t>Наиболее опасны истинные суицидальные попытки, это показатель тяжелых душевных переживаний, сильного стресса, выраженной депрессии. </a:t>
          </a:r>
          <a:endParaRPr lang="ru-RU"/>
        </a:p>
      </dgm:t>
    </dgm:pt>
    <dgm:pt modelId="{EF7FB4B2-4867-471F-AB05-8B0CD57F670B}" type="parTrans" cxnId="{497948C0-5A42-4185-BCB4-515E36EA647E}">
      <dgm:prSet/>
      <dgm:spPr/>
      <dgm:t>
        <a:bodyPr/>
        <a:lstStyle/>
        <a:p>
          <a:endParaRPr lang="ru-RU"/>
        </a:p>
      </dgm:t>
    </dgm:pt>
    <dgm:pt modelId="{4EDE92F6-6D9B-4768-AB45-293F257262C3}" type="sibTrans" cxnId="{497948C0-5A42-4185-BCB4-515E36EA647E}">
      <dgm:prSet/>
      <dgm:spPr/>
      <dgm:t>
        <a:bodyPr/>
        <a:lstStyle/>
        <a:p>
          <a:endParaRPr lang="ru-RU"/>
        </a:p>
      </dgm:t>
    </dgm:pt>
    <dgm:pt modelId="{5D45D1DC-8123-4F2C-89E5-1607E44569B1}">
      <dgm:prSet/>
      <dgm:spPr/>
      <dgm:t>
        <a:bodyPr/>
        <a:lstStyle/>
        <a:p>
          <a:pPr rtl="0"/>
          <a:r>
            <a:rPr lang="ru-RU" b="1" i="1" smtClean="0"/>
            <a:t>Взрослые никогда не должны забывать, что и шантажно-демонстративная попытка может закончиться фатально для суицидента.</a:t>
          </a:r>
          <a:endParaRPr lang="ru-RU"/>
        </a:p>
      </dgm:t>
    </dgm:pt>
    <dgm:pt modelId="{4C996049-AED1-47E2-9C4C-969F702B9A8B}" type="parTrans" cxnId="{904E466E-7B3E-46E9-999A-969A745238E9}">
      <dgm:prSet/>
      <dgm:spPr/>
      <dgm:t>
        <a:bodyPr/>
        <a:lstStyle/>
        <a:p>
          <a:endParaRPr lang="ru-RU"/>
        </a:p>
      </dgm:t>
    </dgm:pt>
    <dgm:pt modelId="{2EEACC2A-B504-469D-A664-B1815A8AE851}" type="sibTrans" cxnId="{904E466E-7B3E-46E9-999A-969A745238E9}">
      <dgm:prSet/>
      <dgm:spPr/>
      <dgm:t>
        <a:bodyPr/>
        <a:lstStyle/>
        <a:p>
          <a:endParaRPr lang="ru-RU"/>
        </a:p>
      </dgm:t>
    </dgm:pt>
    <dgm:pt modelId="{D38CDA12-3920-41C2-96B3-B4E0B685C507}" type="pres">
      <dgm:prSet presAssocID="{D61248B2-DAE9-4214-A6A3-046D03AC757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67FD06-B37A-4735-874C-DB77189BD480}" type="pres">
      <dgm:prSet presAssocID="{144F8DAB-854A-4419-8988-93017E7B12A0}" presName="circle1" presStyleLbl="node1" presStyleIdx="0" presStyleCnt="3"/>
      <dgm:spPr/>
    </dgm:pt>
    <dgm:pt modelId="{AE1EB33F-2345-411E-9580-9F13A3FB499D}" type="pres">
      <dgm:prSet presAssocID="{144F8DAB-854A-4419-8988-93017E7B12A0}" presName="space" presStyleCnt="0"/>
      <dgm:spPr/>
    </dgm:pt>
    <dgm:pt modelId="{318BB480-7B7F-4FFC-A14E-69A481DB5B31}" type="pres">
      <dgm:prSet presAssocID="{144F8DAB-854A-4419-8988-93017E7B12A0}" presName="rect1" presStyleLbl="alignAcc1" presStyleIdx="0" presStyleCnt="3"/>
      <dgm:spPr/>
      <dgm:t>
        <a:bodyPr/>
        <a:lstStyle/>
        <a:p>
          <a:endParaRPr lang="ru-RU"/>
        </a:p>
      </dgm:t>
    </dgm:pt>
    <dgm:pt modelId="{F5A95EAB-2C62-4786-AC69-3C2C3CD70EE2}" type="pres">
      <dgm:prSet presAssocID="{EDCFC987-5C9D-437F-860B-0EA9993B753A}" presName="vertSpace2" presStyleLbl="node1" presStyleIdx="0" presStyleCnt="3"/>
      <dgm:spPr/>
    </dgm:pt>
    <dgm:pt modelId="{0BEAAF75-8FBB-41EE-8CB4-0BE37CD8C517}" type="pres">
      <dgm:prSet presAssocID="{EDCFC987-5C9D-437F-860B-0EA9993B753A}" presName="circle2" presStyleLbl="node1" presStyleIdx="1" presStyleCnt="3"/>
      <dgm:spPr/>
    </dgm:pt>
    <dgm:pt modelId="{487AD2AB-02A2-487C-900E-C34B885EA5DD}" type="pres">
      <dgm:prSet presAssocID="{EDCFC987-5C9D-437F-860B-0EA9993B753A}" presName="rect2" presStyleLbl="alignAcc1" presStyleIdx="1" presStyleCnt="3"/>
      <dgm:spPr/>
      <dgm:t>
        <a:bodyPr/>
        <a:lstStyle/>
        <a:p>
          <a:endParaRPr lang="ru-RU"/>
        </a:p>
      </dgm:t>
    </dgm:pt>
    <dgm:pt modelId="{C61E705B-6D42-40D2-A1F9-0D9C84378663}" type="pres">
      <dgm:prSet presAssocID="{5D45D1DC-8123-4F2C-89E5-1607E44569B1}" presName="vertSpace3" presStyleLbl="node1" presStyleIdx="1" presStyleCnt="3"/>
      <dgm:spPr/>
    </dgm:pt>
    <dgm:pt modelId="{CEB19314-15D9-4F9D-A953-68EA6F4CF958}" type="pres">
      <dgm:prSet presAssocID="{5D45D1DC-8123-4F2C-89E5-1607E44569B1}" presName="circle3" presStyleLbl="node1" presStyleIdx="2" presStyleCnt="3"/>
      <dgm:spPr/>
    </dgm:pt>
    <dgm:pt modelId="{77793ABA-1137-46B0-B907-7A616D9BA53D}" type="pres">
      <dgm:prSet presAssocID="{5D45D1DC-8123-4F2C-89E5-1607E44569B1}" presName="rect3" presStyleLbl="alignAcc1" presStyleIdx="2" presStyleCnt="3"/>
      <dgm:spPr/>
      <dgm:t>
        <a:bodyPr/>
        <a:lstStyle/>
        <a:p>
          <a:endParaRPr lang="ru-RU"/>
        </a:p>
      </dgm:t>
    </dgm:pt>
    <dgm:pt modelId="{6A0FFBE5-FA28-4CB8-BD3C-FFBB359CA704}" type="pres">
      <dgm:prSet presAssocID="{144F8DAB-854A-4419-8988-93017E7B12A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79FA5-70C2-4C27-A56F-7C7EAB62780D}" type="pres">
      <dgm:prSet presAssocID="{EDCFC987-5C9D-437F-860B-0EA9993B753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42497-422D-4AC3-B329-5091474A6F45}" type="pres">
      <dgm:prSet presAssocID="{5D45D1DC-8123-4F2C-89E5-1607E44569B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57D771-4B24-41D2-B893-C10E9855E460}" type="presOf" srcId="{5D45D1DC-8123-4F2C-89E5-1607E44569B1}" destId="{BD742497-422D-4AC3-B329-5091474A6F45}" srcOrd="1" destOrd="0" presId="urn:microsoft.com/office/officeart/2005/8/layout/target3"/>
    <dgm:cxn modelId="{0981DAE2-D7BE-4B89-BBAE-FDBC49F93328}" type="presOf" srcId="{EDCFC987-5C9D-437F-860B-0EA9993B753A}" destId="{487AD2AB-02A2-487C-900E-C34B885EA5DD}" srcOrd="0" destOrd="0" presId="urn:microsoft.com/office/officeart/2005/8/layout/target3"/>
    <dgm:cxn modelId="{E1BD8986-4EAD-4E76-95CF-14C7284FE4D2}" srcId="{D61248B2-DAE9-4214-A6A3-046D03AC7570}" destId="{144F8DAB-854A-4419-8988-93017E7B12A0}" srcOrd="0" destOrd="0" parTransId="{AF1DFAE1-BD36-40CB-ADFB-CFB3E0DED375}" sibTransId="{648E4AB9-1551-434D-8FB8-4EC0E16E8E5B}"/>
    <dgm:cxn modelId="{C7C127C4-A792-4395-92C5-CE3CBAABC2A7}" type="presOf" srcId="{144F8DAB-854A-4419-8988-93017E7B12A0}" destId="{318BB480-7B7F-4FFC-A14E-69A481DB5B31}" srcOrd="0" destOrd="0" presId="urn:microsoft.com/office/officeart/2005/8/layout/target3"/>
    <dgm:cxn modelId="{904E466E-7B3E-46E9-999A-969A745238E9}" srcId="{D61248B2-DAE9-4214-A6A3-046D03AC7570}" destId="{5D45D1DC-8123-4F2C-89E5-1607E44569B1}" srcOrd="2" destOrd="0" parTransId="{4C996049-AED1-47E2-9C4C-969F702B9A8B}" sibTransId="{2EEACC2A-B504-469D-A664-B1815A8AE851}"/>
    <dgm:cxn modelId="{83AB2681-3961-41FD-B3A3-F3DBA1EB404C}" type="presOf" srcId="{D61248B2-DAE9-4214-A6A3-046D03AC7570}" destId="{D38CDA12-3920-41C2-96B3-B4E0B685C507}" srcOrd="0" destOrd="0" presId="urn:microsoft.com/office/officeart/2005/8/layout/target3"/>
    <dgm:cxn modelId="{CF9A35EA-060F-4639-A65B-239C6AB9DAC8}" type="presOf" srcId="{5D45D1DC-8123-4F2C-89E5-1607E44569B1}" destId="{77793ABA-1137-46B0-B907-7A616D9BA53D}" srcOrd="0" destOrd="0" presId="urn:microsoft.com/office/officeart/2005/8/layout/target3"/>
    <dgm:cxn modelId="{D0047645-4C8F-4A09-9E95-5F19DC412D94}" type="presOf" srcId="{144F8DAB-854A-4419-8988-93017E7B12A0}" destId="{6A0FFBE5-FA28-4CB8-BD3C-FFBB359CA704}" srcOrd="1" destOrd="0" presId="urn:microsoft.com/office/officeart/2005/8/layout/target3"/>
    <dgm:cxn modelId="{497948C0-5A42-4185-BCB4-515E36EA647E}" srcId="{D61248B2-DAE9-4214-A6A3-046D03AC7570}" destId="{EDCFC987-5C9D-437F-860B-0EA9993B753A}" srcOrd="1" destOrd="0" parTransId="{EF7FB4B2-4867-471F-AB05-8B0CD57F670B}" sibTransId="{4EDE92F6-6D9B-4768-AB45-293F257262C3}"/>
    <dgm:cxn modelId="{B78E35B0-1372-4FBD-8082-B1EA32DCF75A}" type="presOf" srcId="{EDCFC987-5C9D-437F-860B-0EA9993B753A}" destId="{A8479FA5-70C2-4C27-A56F-7C7EAB62780D}" srcOrd="1" destOrd="0" presId="urn:microsoft.com/office/officeart/2005/8/layout/target3"/>
    <dgm:cxn modelId="{88701E8D-E2F3-4412-AC64-1C1BBA724C98}" type="presParOf" srcId="{D38CDA12-3920-41C2-96B3-B4E0B685C507}" destId="{8167FD06-B37A-4735-874C-DB77189BD480}" srcOrd="0" destOrd="0" presId="urn:microsoft.com/office/officeart/2005/8/layout/target3"/>
    <dgm:cxn modelId="{6F5B1417-228F-44AA-83D3-9555985F654F}" type="presParOf" srcId="{D38CDA12-3920-41C2-96B3-B4E0B685C507}" destId="{AE1EB33F-2345-411E-9580-9F13A3FB499D}" srcOrd="1" destOrd="0" presId="urn:microsoft.com/office/officeart/2005/8/layout/target3"/>
    <dgm:cxn modelId="{046893F6-00BC-44D2-90E2-A6C2E247BDC0}" type="presParOf" srcId="{D38CDA12-3920-41C2-96B3-B4E0B685C507}" destId="{318BB480-7B7F-4FFC-A14E-69A481DB5B31}" srcOrd="2" destOrd="0" presId="urn:microsoft.com/office/officeart/2005/8/layout/target3"/>
    <dgm:cxn modelId="{CBC16FB0-B207-438E-B2C8-47B46975EACD}" type="presParOf" srcId="{D38CDA12-3920-41C2-96B3-B4E0B685C507}" destId="{F5A95EAB-2C62-4786-AC69-3C2C3CD70EE2}" srcOrd="3" destOrd="0" presId="urn:microsoft.com/office/officeart/2005/8/layout/target3"/>
    <dgm:cxn modelId="{F8B48B66-7B9F-435D-9192-7C4B363C470E}" type="presParOf" srcId="{D38CDA12-3920-41C2-96B3-B4E0B685C507}" destId="{0BEAAF75-8FBB-41EE-8CB4-0BE37CD8C517}" srcOrd="4" destOrd="0" presId="urn:microsoft.com/office/officeart/2005/8/layout/target3"/>
    <dgm:cxn modelId="{204CE64F-926A-448C-9C28-E85C50586A88}" type="presParOf" srcId="{D38CDA12-3920-41C2-96B3-B4E0B685C507}" destId="{487AD2AB-02A2-487C-900E-C34B885EA5DD}" srcOrd="5" destOrd="0" presId="urn:microsoft.com/office/officeart/2005/8/layout/target3"/>
    <dgm:cxn modelId="{4F06AFDE-D71A-44C6-88C8-1055DB993A82}" type="presParOf" srcId="{D38CDA12-3920-41C2-96B3-B4E0B685C507}" destId="{C61E705B-6D42-40D2-A1F9-0D9C84378663}" srcOrd="6" destOrd="0" presId="urn:microsoft.com/office/officeart/2005/8/layout/target3"/>
    <dgm:cxn modelId="{1F405313-4E60-4637-8F74-AE47AD9021DB}" type="presParOf" srcId="{D38CDA12-3920-41C2-96B3-B4E0B685C507}" destId="{CEB19314-15D9-4F9D-A953-68EA6F4CF958}" srcOrd="7" destOrd="0" presId="urn:microsoft.com/office/officeart/2005/8/layout/target3"/>
    <dgm:cxn modelId="{DBCA28AB-E92C-4F67-BCCF-38A154C38634}" type="presParOf" srcId="{D38CDA12-3920-41C2-96B3-B4E0B685C507}" destId="{77793ABA-1137-46B0-B907-7A616D9BA53D}" srcOrd="8" destOrd="0" presId="urn:microsoft.com/office/officeart/2005/8/layout/target3"/>
    <dgm:cxn modelId="{CA621FEB-17C0-4244-9E1A-25C9DDDCF8DA}" type="presParOf" srcId="{D38CDA12-3920-41C2-96B3-B4E0B685C507}" destId="{6A0FFBE5-FA28-4CB8-BD3C-FFBB359CA704}" srcOrd="9" destOrd="0" presId="urn:microsoft.com/office/officeart/2005/8/layout/target3"/>
    <dgm:cxn modelId="{06D159B8-DD9C-47F1-B0C2-73686C811973}" type="presParOf" srcId="{D38CDA12-3920-41C2-96B3-B4E0B685C507}" destId="{A8479FA5-70C2-4C27-A56F-7C7EAB62780D}" srcOrd="10" destOrd="0" presId="urn:microsoft.com/office/officeart/2005/8/layout/target3"/>
    <dgm:cxn modelId="{EF56B9C3-37C8-478E-B6E3-2BA3CBCF3D8D}" type="presParOf" srcId="{D38CDA12-3920-41C2-96B3-B4E0B685C507}" destId="{BD742497-422D-4AC3-B329-5091474A6F4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40335-733B-4744-AAE4-C88A1D7EAF5E}">
      <dsp:nvSpPr>
        <dsp:cNvPr id="0" name=""/>
        <dsp:cNvSpPr/>
      </dsp:nvSpPr>
      <dsp:spPr>
        <a:xfrm>
          <a:off x="0" y="0"/>
          <a:ext cx="4985219" cy="4985219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DE5894-8A9A-46CE-A20B-4BEE66623697}">
      <dsp:nvSpPr>
        <dsp:cNvPr id="0" name=""/>
        <dsp:cNvSpPr/>
      </dsp:nvSpPr>
      <dsp:spPr>
        <a:xfrm>
          <a:off x="2492609" y="0"/>
          <a:ext cx="7108586" cy="49852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rgbClr val="FF0000"/>
              </a:solidFill>
            </a:rPr>
            <a:t>Суицид</a:t>
          </a:r>
          <a:r>
            <a:rPr lang="ru-RU" sz="1900" i="1" kern="1200" dirty="0" smtClean="0"/>
            <a:t>- </a:t>
          </a:r>
          <a:r>
            <a:rPr lang="ru-RU" sz="1900" b="1" i="1" kern="1200" dirty="0" smtClean="0"/>
            <a:t>умышленное, самостоятельное, добровольное лишение себя жизни.</a:t>
          </a:r>
          <a:endParaRPr lang="ru-RU" sz="1900" kern="1200" dirty="0"/>
        </a:p>
      </dsp:txBody>
      <dsp:txXfrm>
        <a:off x="2492609" y="0"/>
        <a:ext cx="7108586" cy="797635"/>
      </dsp:txXfrm>
    </dsp:sp>
    <dsp:sp modelId="{4D00CFF5-07F0-43B9-829C-8527F4F352B4}">
      <dsp:nvSpPr>
        <dsp:cNvPr id="0" name=""/>
        <dsp:cNvSpPr/>
      </dsp:nvSpPr>
      <dsp:spPr>
        <a:xfrm>
          <a:off x="523447" y="797635"/>
          <a:ext cx="3938323" cy="393832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3082042"/>
                <a:satOff val="3141"/>
                <a:lumOff val="-588"/>
                <a:alphaOff val="0"/>
                <a:shade val="74000"/>
                <a:satMod val="130000"/>
                <a:lumMod val="90000"/>
              </a:schemeClr>
              <a:schemeClr val="accent3">
                <a:hueOff val="-3082042"/>
                <a:satOff val="3141"/>
                <a:lumOff val="-58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0C0FEF-4413-42EC-AC34-7D8522720093}">
      <dsp:nvSpPr>
        <dsp:cNvPr id="0" name=""/>
        <dsp:cNvSpPr/>
      </dsp:nvSpPr>
      <dsp:spPr>
        <a:xfrm>
          <a:off x="2492609" y="797635"/>
          <a:ext cx="7108586" cy="3938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082042"/>
              <a:satOff val="3141"/>
              <a:lumOff val="-588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492609" y="797635"/>
        <a:ext cx="7108586" cy="797635"/>
      </dsp:txXfrm>
    </dsp:sp>
    <dsp:sp modelId="{FA60CFB3-859C-403A-9D95-C598FE194F99}">
      <dsp:nvSpPr>
        <dsp:cNvPr id="0" name=""/>
        <dsp:cNvSpPr/>
      </dsp:nvSpPr>
      <dsp:spPr>
        <a:xfrm>
          <a:off x="1046895" y="1595270"/>
          <a:ext cx="2891427" cy="2891427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6164083"/>
                <a:satOff val="6281"/>
                <a:lumOff val="-1177"/>
                <a:alphaOff val="0"/>
                <a:shade val="74000"/>
                <a:satMod val="130000"/>
                <a:lumMod val="90000"/>
              </a:schemeClr>
              <a:schemeClr val="accent3">
                <a:hueOff val="-6164083"/>
                <a:satOff val="6281"/>
                <a:lumOff val="-117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835966-2118-43F7-A1DF-9D07176E465F}">
      <dsp:nvSpPr>
        <dsp:cNvPr id="0" name=""/>
        <dsp:cNvSpPr/>
      </dsp:nvSpPr>
      <dsp:spPr>
        <a:xfrm>
          <a:off x="2492609" y="1595270"/>
          <a:ext cx="7108586" cy="28914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6164083"/>
              <a:satOff val="6281"/>
              <a:lumOff val="-1177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err="1" smtClean="0">
              <a:solidFill>
                <a:srgbClr val="FF0000"/>
              </a:solidFill>
            </a:rPr>
            <a:t>Суицидент</a:t>
          </a:r>
          <a:r>
            <a:rPr lang="ru-RU" sz="1900" b="1" i="1" kern="1200" dirty="0" smtClean="0">
              <a:solidFill>
                <a:srgbClr val="FF0000"/>
              </a:solidFill>
            </a:rPr>
            <a:t> </a:t>
          </a:r>
          <a:r>
            <a:rPr lang="ru-RU" sz="1900" b="1" i="1" kern="1200" dirty="0" smtClean="0"/>
            <a:t>- человек, совершивший попытку суицида, либо демонстрирующий суицидальное поведение.</a:t>
          </a:r>
          <a:endParaRPr lang="ru-RU" sz="1900" kern="1200" dirty="0"/>
        </a:p>
      </dsp:txBody>
      <dsp:txXfrm>
        <a:off x="2492609" y="1595270"/>
        <a:ext cx="7108586" cy="797635"/>
      </dsp:txXfrm>
    </dsp:sp>
    <dsp:sp modelId="{7DCC8910-40D3-498B-AB57-C9DA71F9F350}">
      <dsp:nvSpPr>
        <dsp:cNvPr id="0" name=""/>
        <dsp:cNvSpPr/>
      </dsp:nvSpPr>
      <dsp:spPr>
        <a:xfrm>
          <a:off x="1570343" y="2392905"/>
          <a:ext cx="1844531" cy="1844531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9246125"/>
                <a:satOff val="9422"/>
                <a:lumOff val="-1765"/>
                <a:alphaOff val="0"/>
                <a:shade val="74000"/>
                <a:satMod val="130000"/>
                <a:lumMod val="90000"/>
              </a:schemeClr>
              <a:schemeClr val="accent3">
                <a:hueOff val="-9246125"/>
                <a:satOff val="9422"/>
                <a:lumOff val="-176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99FF3C-27D6-4B40-A48F-E7A2BB6C6BD7}">
      <dsp:nvSpPr>
        <dsp:cNvPr id="0" name=""/>
        <dsp:cNvSpPr/>
      </dsp:nvSpPr>
      <dsp:spPr>
        <a:xfrm>
          <a:off x="2492609" y="2404783"/>
          <a:ext cx="7108586" cy="18445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246125"/>
              <a:satOff val="9422"/>
              <a:lumOff val="-176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492609" y="2404783"/>
        <a:ext cx="7108586" cy="797635"/>
      </dsp:txXfrm>
    </dsp:sp>
    <dsp:sp modelId="{0BB76ECA-CB5F-4D25-88C0-3426A2F9D162}">
      <dsp:nvSpPr>
        <dsp:cNvPr id="0" name=""/>
        <dsp:cNvSpPr/>
      </dsp:nvSpPr>
      <dsp:spPr>
        <a:xfrm>
          <a:off x="2093791" y="3190540"/>
          <a:ext cx="797635" cy="797635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FB35A2-B4DC-4E1B-98A5-48E8FB024353}">
      <dsp:nvSpPr>
        <dsp:cNvPr id="0" name=""/>
        <dsp:cNvSpPr/>
      </dsp:nvSpPr>
      <dsp:spPr>
        <a:xfrm>
          <a:off x="2492609" y="3190540"/>
          <a:ext cx="7108586" cy="7976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rgbClr val="FF0000"/>
              </a:solidFill>
            </a:rPr>
            <a:t>Суицидальное поведение </a:t>
          </a:r>
          <a:r>
            <a:rPr lang="ru-RU" sz="1900" b="1" i="1" kern="1200" dirty="0" smtClean="0"/>
            <a:t>- это различные </a:t>
          </a:r>
          <a:r>
            <a:rPr lang="ru-RU" sz="1900" b="1" i="1" u="sng" kern="1200" dirty="0" smtClean="0"/>
            <a:t>формы</a:t>
          </a:r>
          <a:r>
            <a:rPr lang="ru-RU" sz="1900" b="1" i="1" kern="1200" dirty="0" smtClean="0"/>
            <a:t> активности человека, направленные на стремления лишить себя жизни</a:t>
          </a:r>
          <a:endParaRPr lang="ru-RU" sz="1900" kern="1200" dirty="0"/>
        </a:p>
      </dsp:txBody>
      <dsp:txXfrm>
        <a:off x="2492609" y="3190540"/>
        <a:ext cx="7108586" cy="7976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826C5-54A8-4B13-BE92-5BAEF04320F5}">
      <dsp:nvSpPr>
        <dsp:cNvPr id="0" name=""/>
        <dsp:cNvSpPr/>
      </dsp:nvSpPr>
      <dsp:spPr>
        <a:xfrm>
          <a:off x="0" y="394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9F4C7-AAEC-40F4-82A5-83E14FB9BB4C}">
      <dsp:nvSpPr>
        <dsp:cNvPr id="0" name=""/>
        <dsp:cNvSpPr/>
      </dsp:nvSpPr>
      <dsp:spPr>
        <a:xfrm>
          <a:off x="474434" y="25437"/>
          <a:ext cx="9119376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Чувство одиночества, бесполезности, вины или грусти</a:t>
          </a:r>
          <a:endParaRPr lang="ru-RU" sz="2500" kern="1200" dirty="0"/>
        </a:p>
      </dsp:txBody>
      <dsp:txXfrm>
        <a:off x="510460" y="61463"/>
        <a:ext cx="9047324" cy="665948"/>
      </dsp:txXfrm>
    </dsp:sp>
    <dsp:sp modelId="{BF5E4505-8ADB-4E58-B4DE-3E30C7CAE1DE}">
      <dsp:nvSpPr>
        <dsp:cNvPr id="0" name=""/>
        <dsp:cNvSpPr/>
      </dsp:nvSpPr>
      <dsp:spPr>
        <a:xfrm>
          <a:off x="0" y="1528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37C3D-2A0D-484C-BEB5-0A57C4CCDA77}">
      <dsp:nvSpPr>
        <dsp:cNvPr id="0" name=""/>
        <dsp:cNvSpPr/>
      </dsp:nvSpPr>
      <dsp:spPr>
        <a:xfrm>
          <a:off x="457088" y="1159437"/>
          <a:ext cx="9141758" cy="738000"/>
        </a:xfrm>
        <a:prstGeom prst="round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Ощущение скуки</a:t>
          </a:r>
          <a:endParaRPr lang="ru-RU" sz="2500" kern="1200" dirty="0"/>
        </a:p>
      </dsp:txBody>
      <dsp:txXfrm>
        <a:off x="493114" y="1195463"/>
        <a:ext cx="9069706" cy="665948"/>
      </dsp:txXfrm>
    </dsp:sp>
    <dsp:sp modelId="{691F5527-6BA5-44A5-B1B4-0C9ECDA08EA8}">
      <dsp:nvSpPr>
        <dsp:cNvPr id="0" name=""/>
        <dsp:cNvSpPr/>
      </dsp:nvSpPr>
      <dsp:spPr>
        <a:xfrm>
          <a:off x="0" y="2662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DE2CF-7975-4FB9-82F3-CEA6AAA96C33}">
      <dsp:nvSpPr>
        <dsp:cNvPr id="0" name=""/>
        <dsp:cNvSpPr/>
      </dsp:nvSpPr>
      <dsp:spPr>
        <a:xfrm>
          <a:off x="457088" y="2293437"/>
          <a:ext cx="9141758" cy="738000"/>
        </a:xfrm>
        <a:prstGeom prst="round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Уход от контактов, изоляция от друзей и семьи</a:t>
          </a:r>
          <a:endParaRPr lang="ru-RU" sz="2500" kern="1200" dirty="0"/>
        </a:p>
      </dsp:txBody>
      <dsp:txXfrm>
        <a:off x="493114" y="2329463"/>
        <a:ext cx="9069706" cy="6659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EE7A9-1464-46D4-840B-6D71C6412403}">
      <dsp:nvSpPr>
        <dsp:cNvPr id="0" name=""/>
        <dsp:cNvSpPr/>
      </dsp:nvSpPr>
      <dsp:spPr>
        <a:xfrm>
          <a:off x="0" y="529179"/>
          <a:ext cx="96012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BC84F-EC98-4C08-AF7C-5A20E2F02DE6}">
      <dsp:nvSpPr>
        <dsp:cNvPr id="0" name=""/>
        <dsp:cNvSpPr/>
      </dsp:nvSpPr>
      <dsp:spPr>
        <a:xfrm>
          <a:off x="457088" y="27339"/>
          <a:ext cx="9141758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/>
            <a:t>Погруженность в размышления о смерти</a:t>
          </a:r>
          <a:endParaRPr lang="ru-RU" sz="3400" kern="1200" dirty="0"/>
        </a:p>
      </dsp:txBody>
      <dsp:txXfrm>
        <a:off x="506084" y="76335"/>
        <a:ext cx="9043766" cy="905688"/>
      </dsp:txXfrm>
    </dsp:sp>
    <dsp:sp modelId="{039D6EC4-E2C9-4DEC-A9DB-55C710B4C6B4}">
      <dsp:nvSpPr>
        <dsp:cNvPr id="0" name=""/>
        <dsp:cNvSpPr/>
      </dsp:nvSpPr>
      <dsp:spPr>
        <a:xfrm>
          <a:off x="0" y="2071420"/>
          <a:ext cx="96012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4E7F5-FC4E-44D2-A5CA-16D9143724DF}">
      <dsp:nvSpPr>
        <dsp:cNvPr id="0" name=""/>
        <dsp:cNvSpPr/>
      </dsp:nvSpPr>
      <dsp:spPr>
        <a:xfrm>
          <a:off x="457088" y="1569580"/>
          <a:ext cx="9141758" cy="1003680"/>
        </a:xfrm>
        <a:prstGeom prst="roundRect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/>
            <a:t>Отсутствие планов на будущее</a:t>
          </a:r>
          <a:endParaRPr lang="ru-RU" sz="3400" kern="1200" dirty="0"/>
        </a:p>
      </dsp:txBody>
      <dsp:txXfrm>
        <a:off x="506084" y="1618576"/>
        <a:ext cx="9043766" cy="905688"/>
      </dsp:txXfrm>
    </dsp:sp>
    <dsp:sp modelId="{5F582ADA-168E-43E0-B805-831D43A21BDF}">
      <dsp:nvSpPr>
        <dsp:cNvPr id="0" name=""/>
        <dsp:cNvSpPr/>
      </dsp:nvSpPr>
      <dsp:spPr>
        <a:xfrm>
          <a:off x="0" y="3613660"/>
          <a:ext cx="96012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83E80-B64D-4940-A97B-47736F1F820E}">
      <dsp:nvSpPr>
        <dsp:cNvPr id="0" name=""/>
        <dsp:cNvSpPr/>
      </dsp:nvSpPr>
      <dsp:spPr>
        <a:xfrm>
          <a:off x="457088" y="3111819"/>
          <a:ext cx="9141758" cy="1003680"/>
        </a:xfrm>
        <a:prstGeom prst="roundRect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/>
            <a:t>Внезапные приступы гнева.</a:t>
          </a:r>
          <a:endParaRPr lang="ru-RU" sz="3400" kern="1200" dirty="0"/>
        </a:p>
      </dsp:txBody>
      <dsp:txXfrm>
        <a:off x="506084" y="3160815"/>
        <a:ext cx="9043766" cy="9056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AC20B-A2F8-44DF-846B-7AB01807A9B1}">
      <dsp:nvSpPr>
        <dsp:cNvPr id="0" name=""/>
        <dsp:cNvSpPr/>
      </dsp:nvSpPr>
      <dsp:spPr>
        <a:xfrm>
          <a:off x="0" y="598737"/>
          <a:ext cx="96012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19222-4164-4801-A791-247408BFEBC0}">
      <dsp:nvSpPr>
        <dsp:cNvPr id="0" name=""/>
        <dsp:cNvSpPr/>
      </dsp:nvSpPr>
      <dsp:spPr>
        <a:xfrm>
          <a:off x="457088" y="37857"/>
          <a:ext cx="9141758" cy="1121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i="1" kern="1200" dirty="0" smtClean="0"/>
            <a:t>Приведение своих дел в порядок — раздача  личных ценных вещей. </a:t>
          </a:r>
          <a:endParaRPr lang="ru-RU" sz="3800" kern="1200" dirty="0"/>
        </a:p>
      </dsp:txBody>
      <dsp:txXfrm>
        <a:off x="511848" y="92617"/>
        <a:ext cx="9032238" cy="1012240"/>
      </dsp:txXfrm>
    </dsp:sp>
    <dsp:sp modelId="{8C41788C-D0AB-488C-BF29-75829971987F}">
      <dsp:nvSpPr>
        <dsp:cNvPr id="0" name=""/>
        <dsp:cNvSpPr/>
      </dsp:nvSpPr>
      <dsp:spPr>
        <a:xfrm>
          <a:off x="0" y="2322417"/>
          <a:ext cx="96012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08E10-FCAD-4D50-9B01-CD736CA89EB6}">
      <dsp:nvSpPr>
        <dsp:cNvPr id="0" name=""/>
        <dsp:cNvSpPr/>
      </dsp:nvSpPr>
      <dsp:spPr>
        <a:xfrm>
          <a:off x="457088" y="1761537"/>
          <a:ext cx="9141758" cy="1121760"/>
        </a:xfrm>
        <a:prstGeom prst="round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i="1" kern="1200" dirty="0" smtClean="0"/>
            <a:t>Внешняя удовлетворенность — прилив энергии. </a:t>
          </a:r>
          <a:endParaRPr lang="ru-RU" sz="3800" kern="1200" dirty="0"/>
        </a:p>
      </dsp:txBody>
      <dsp:txXfrm>
        <a:off x="511848" y="1816297"/>
        <a:ext cx="9032238" cy="10122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1F1B0-40E7-433A-9027-63E432B38656}">
      <dsp:nvSpPr>
        <dsp:cNvPr id="0" name=""/>
        <dsp:cNvSpPr/>
      </dsp:nvSpPr>
      <dsp:spPr>
        <a:xfrm>
          <a:off x="0" y="588464"/>
          <a:ext cx="96012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49A41-41FA-419E-9678-1405FA6666D2}">
      <dsp:nvSpPr>
        <dsp:cNvPr id="0" name=""/>
        <dsp:cNvSpPr/>
      </dsp:nvSpPr>
      <dsp:spPr>
        <a:xfrm>
          <a:off x="457088" y="116144"/>
          <a:ext cx="9141758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Словесные указания или угрозы.</a:t>
          </a:r>
          <a:endParaRPr lang="ru-RU" sz="3200" kern="1200" dirty="0"/>
        </a:p>
      </dsp:txBody>
      <dsp:txXfrm>
        <a:off x="503202" y="162258"/>
        <a:ext cx="9049530" cy="852412"/>
      </dsp:txXfrm>
    </dsp:sp>
    <dsp:sp modelId="{2AF830B7-E939-415A-9FA5-821713E2DA69}">
      <dsp:nvSpPr>
        <dsp:cNvPr id="0" name=""/>
        <dsp:cNvSpPr/>
      </dsp:nvSpPr>
      <dsp:spPr>
        <a:xfrm>
          <a:off x="0" y="2586873"/>
          <a:ext cx="96012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6164083"/>
              <a:satOff val="6281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7726D-BAD8-4465-AD66-9EBC30D65643}">
      <dsp:nvSpPr>
        <dsp:cNvPr id="0" name=""/>
        <dsp:cNvSpPr/>
      </dsp:nvSpPr>
      <dsp:spPr>
        <a:xfrm>
          <a:off x="457088" y="1567664"/>
          <a:ext cx="9141758" cy="1491529"/>
        </a:xfrm>
        <a:prstGeom prst="roundRect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Письменные указания (в письмах, записках, дневнике</a:t>
          </a:r>
          <a:r>
            <a:rPr lang="en-US" sz="2500" b="1" i="1" kern="1200" dirty="0" smtClean="0"/>
            <a:t> </a:t>
          </a:r>
          <a:r>
            <a:rPr lang="ru-RU" sz="2500" b="1" i="1" kern="1200" dirty="0" smtClean="0"/>
            <a:t>и т.д.)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-   Размещение объявлений о знакомстве для группового и </a:t>
          </a:r>
          <a:r>
            <a:rPr lang="ru-RU" sz="2500" b="1" i="1" kern="1200" dirty="0" err="1" smtClean="0"/>
            <a:t>ассестированного</a:t>
          </a:r>
          <a:r>
            <a:rPr lang="ru-RU" sz="2500" b="1" i="1" kern="1200" dirty="0" smtClean="0"/>
            <a:t> самоубийства</a:t>
          </a:r>
          <a:endParaRPr lang="ru-RU" sz="2500" kern="1200" dirty="0"/>
        </a:p>
      </dsp:txBody>
      <dsp:txXfrm>
        <a:off x="529898" y="1640474"/>
        <a:ext cx="8996138" cy="1345909"/>
      </dsp:txXfrm>
    </dsp:sp>
    <dsp:sp modelId="{64C97327-8C27-47EE-868A-9354DACA02A1}">
      <dsp:nvSpPr>
        <dsp:cNvPr id="0" name=""/>
        <dsp:cNvSpPr/>
      </dsp:nvSpPr>
      <dsp:spPr>
        <a:xfrm>
          <a:off x="0" y="4038393"/>
          <a:ext cx="96012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AC489-207C-47DD-9EC6-49260EF2E4C0}">
      <dsp:nvSpPr>
        <dsp:cNvPr id="0" name=""/>
        <dsp:cNvSpPr/>
      </dsp:nvSpPr>
      <dsp:spPr>
        <a:xfrm>
          <a:off x="459901" y="3566073"/>
          <a:ext cx="9135818" cy="944640"/>
        </a:xfrm>
        <a:prstGeom prst="round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Дети и младшие подростки, думая о самоубийстве, начинают раздаривать свои игрушки</a:t>
          </a:r>
          <a:endParaRPr lang="ru-RU" sz="3200" kern="1200" dirty="0"/>
        </a:p>
      </dsp:txBody>
      <dsp:txXfrm>
        <a:off x="506015" y="3612187"/>
        <a:ext cx="9043590" cy="8524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D2622-7A00-4176-B149-310410F5A175}">
      <dsp:nvSpPr>
        <dsp:cNvPr id="0" name=""/>
        <dsp:cNvSpPr/>
      </dsp:nvSpPr>
      <dsp:spPr>
        <a:xfrm>
          <a:off x="-3406288" y="-523793"/>
          <a:ext cx="4061501" cy="4061501"/>
        </a:xfrm>
        <a:prstGeom prst="blockArc">
          <a:avLst>
            <a:gd name="adj1" fmla="val 18900000"/>
            <a:gd name="adj2" fmla="val 2700000"/>
            <a:gd name="adj3" fmla="val 532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DD7D2-CD88-478C-B11A-B9154CEF0EE2}">
      <dsp:nvSpPr>
        <dsp:cNvPr id="0" name=""/>
        <dsp:cNvSpPr/>
      </dsp:nvSpPr>
      <dsp:spPr>
        <a:xfrm>
          <a:off x="421321" y="301391"/>
          <a:ext cx="9141272" cy="6027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459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а) угрозы; </a:t>
          </a:r>
          <a:endParaRPr lang="ru-RU" sz="2600" kern="1200"/>
        </a:p>
      </dsp:txBody>
      <dsp:txXfrm>
        <a:off x="421321" y="301391"/>
        <a:ext cx="9141272" cy="602783"/>
      </dsp:txXfrm>
    </dsp:sp>
    <dsp:sp modelId="{4359A83B-D758-4A88-ACB8-9C84B8083A24}">
      <dsp:nvSpPr>
        <dsp:cNvPr id="0" name=""/>
        <dsp:cNvSpPr/>
      </dsp:nvSpPr>
      <dsp:spPr>
        <a:xfrm>
          <a:off x="44582" y="226043"/>
          <a:ext cx="753478" cy="753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11140-18A2-470D-8F69-12579FCA8727}">
      <dsp:nvSpPr>
        <dsp:cNvPr id="0" name=""/>
        <dsp:cNvSpPr/>
      </dsp:nvSpPr>
      <dsp:spPr>
        <a:xfrm>
          <a:off x="640433" y="1205566"/>
          <a:ext cx="8922160" cy="602783"/>
        </a:xfrm>
        <a:prstGeom prst="rect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459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б) жестокое обращение с потерпевшим; </a:t>
          </a:r>
          <a:endParaRPr lang="ru-RU" sz="2600" kern="1200"/>
        </a:p>
      </dsp:txBody>
      <dsp:txXfrm>
        <a:off x="640433" y="1205566"/>
        <a:ext cx="8922160" cy="602783"/>
      </dsp:txXfrm>
    </dsp:sp>
    <dsp:sp modelId="{2BB2675A-EA63-4A5E-86F1-8F7B60A070ED}">
      <dsp:nvSpPr>
        <dsp:cNvPr id="0" name=""/>
        <dsp:cNvSpPr/>
      </dsp:nvSpPr>
      <dsp:spPr>
        <a:xfrm>
          <a:off x="263694" y="1130218"/>
          <a:ext cx="753478" cy="753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6164083"/>
              <a:satOff val="6281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BDE0F-914E-4CD6-AB22-E77DDF1694C1}">
      <dsp:nvSpPr>
        <dsp:cNvPr id="0" name=""/>
        <dsp:cNvSpPr/>
      </dsp:nvSpPr>
      <dsp:spPr>
        <a:xfrm>
          <a:off x="421321" y="2109740"/>
          <a:ext cx="9141272" cy="602783"/>
        </a:xfrm>
        <a:prstGeom prst="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459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в) систематическое унижение его человеческого достоинства.</a:t>
          </a:r>
          <a:endParaRPr lang="ru-RU" sz="2600" kern="1200"/>
        </a:p>
      </dsp:txBody>
      <dsp:txXfrm>
        <a:off x="421321" y="2109740"/>
        <a:ext cx="9141272" cy="602783"/>
      </dsp:txXfrm>
    </dsp:sp>
    <dsp:sp modelId="{566F1A85-CD12-4B86-B213-23C4D9320DAA}">
      <dsp:nvSpPr>
        <dsp:cNvPr id="0" name=""/>
        <dsp:cNvSpPr/>
      </dsp:nvSpPr>
      <dsp:spPr>
        <a:xfrm>
          <a:off x="44582" y="2034392"/>
          <a:ext cx="753478" cy="753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F0B37-ABFC-4542-8230-DA7CFB8653AA}">
      <dsp:nvSpPr>
        <dsp:cNvPr id="0" name=""/>
        <dsp:cNvSpPr/>
      </dsp:nvSpPr>
      <dsp:spPr>
        <a:xfrm>
          <a:off x="0" y="464593"/>
          <a:ext cx="96012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D7FC3-62F1-4573-994F-998A4D7FEE0F}">
      <dsp:nvSpPr>
        <dsp:cNvPr id="0" name=""/>
        <dsp:cNvSpPr/>
      </dsp:nvSpPr>
      <dsp:spPr>
        <a:xfrm>
          <a:off x="457088" y="21793"/>
          <a:ext cx="9141758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/>
            <a:t>Подростки с нарушением межличностных отношений, «одиночки».</a:t>
          </a:r>
          <a:endParaRPr lang="ru-RU" sz="3000" kern="1200" dirty="0"/>
        </a:p>
      </dsp:txBody>
      <dsp:txXfrm>
        <a:off x="500319" y="65024"/>
        <a:ext cx="9055296" cy="799138"/>
      </dsp:txXfrm>
    </dsp:sp>
    <dsp:sp modelId="{43B41207-0F8A-4A2D-869E-01FFA06BA10D}">
      <dsp:nvSpPr>
        <dsp:cNvPr id="0" name=""/>
        <dsp:cNvSpPr/>
      </dsp:nvSpPr>
      <dsp:spPr>
        <a:xfrm>
          <a:off x="0" y="1825394"/>
          <a:ext cx="96012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DF26C-EE91-4B92-8C7F-505CBC6B91F2}">
      <dsp:nvSpPr>
        <dsp:cNvPr id="0" name=""/>
        <dsp:cNvSpPr/>
      </dsp:nvSpPr>
      <dsp:spPr>
        <a:xfrm>
          <a:off x="458963" y="1382594"/>
          <a:ext cx="9139939" cy="88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/>
            <a:t>Злоупотребляющие алкоголем, наркотиками, ПАВ  (в </a:t>
          </a:r>
          <a:r>
            <a:rPr lang="ru-RU" sz="3000" b="1" i="1" kern="1200" dirty="0" err="1" smtClean="0"/>
            <a:t>т.ч</a:t>
          </a:r>
          <a:r>
            <a:rPr lang="ru-RU" sz="3000" b="1" i="1" kern="1200" dirty="0" smtClean="0"/>
            <a:t> с криминальным поведением)</a:t>
          </a:r>
          <a:endParaRPr lang="ru-RU" sz="3000" kern="1200" dirty="0"/>
        </a:p>
      </dsp:txBody>
      <dsp:txXfrm>
        <a:off x="502194" y="1425825"/>
        <a:ext cx="9053477" cy="799138"/>
      </dsp:txXfrm>
    </dsp:sp>
    <dsp:sp modelId="{627BC807-9217-4D36-8D14-A7355671AAA0}">
      <dsp:nvSpPr>
        <dsp:cNvPr id="0" name=""/>
        <dsp:cNvSpPr/>
      </dsp:nvSpPr>
      <dsp:spPr>
        <a:xfrm>
          <a:off x="0" y="3186194"/>
          <a:ext cx="96012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F1EC5-31E5-4393-8EE2-C3787027A82F}">
      <dsp:nvSpPr>
        <dsp:cNvPr id="0" name=""/>
        <dsp:cNvSpPr/>
      </dsp:nvSpPr>
      <dsp:spPr>
        <a:xfrm>
          <a:off x="457088" y="2743394"/>
          <a:ext cx="9141758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/>
            <a:t>Сверхкритичные к себе подростки</a:t>
          </a:r>
          <a:endParaRPr lang="ru-RU" sz="3000" kern="1200" dirty="0"/>
        </a:p>
      </dsp:txBody>
      <dsp:txXfrm>
        <a:off x="500319" y="2786625"/>
        <a:ext cx="9055296" cy="79913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4563C-9E07-46C8-A27F-CA5FC55432F7}">
      <dsp:nvSpPr>
        <dsp:cNvPr id="0" name=""/>
        <dsp:cNvSpPr/>
      </dsp:nvSpPr>
      <dsp:spPr>
        <a:xfrm>
          <a:off x="0" y="570304"/>
          <a:ext cx="96012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165CF-B6CB-4B56-B085-1820FC9F4707}">
      <dsp:nvSpPr>
        <dsp:cNvPr id="0" name=""/>
        <dsp:cNvSpPr/>
      </dsp:nvSpPr>
      <dsp:spPr>
        <a:xfrm>
          <a:off x="457088" y="9424"/>
          <a:ext cx="9141758" cy="1121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i="1" kern="1200" dirty="0" smtClean="0"/>
            <a:t>Подростки с депрессивными состояниями</a:t>
          </a:r>
          <a:endParaRPr lang="ru-RU" sz="3800" kern="1200" dirty="0"/>
        </a:p>
      </dsp:txBody>
      <dsp:txXfrm>
        <a:off x="511848" y="64184"/>
        <a:ext cx="9032238" cy="1012240"/>
      </dsp:txXfrm>
    </dsp:sp>
    <dsp:sp modelId="{6996DC7A-42BC-4C8E-9BD6-B5E15082BEDE}">
      <dsp:nvSpPr>
        <dsp:cNvPr id="0" name=""/>
        <dsp:cNvSpPr/>
      </dsp:nvSpPr>
      <dsp:spPr>
        <a:xfrm>
          <a:off x="0" y="2293984"/>
          <a:ext cx="96012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6164083"/>
              <a:satOff val="6281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0D260-47E6-4142-9065-0D10AB468CD3}">
      <dsp:nvSpPr>
        <dsp:cNvPr id="0" name=""/>
        <dsp:cNvSpPr/>
      </dsp:nvSpPr>
      <dsp:spPr>
        <a:xfrm>
          <a:off x="457088" y="1733104"/>
          <a:ext cx="9141758" cy="1121760"/>
        </a:xfrm>
        <a:prstGeom prst="roundRect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i="1" kern="1200" dirty="0" smtClean="0"/>
            <a:t>Подростки с психическими расстройствами</a:t>
          </a:r>
          <a:endParaRPr lang="ru-RU" sz="3800" kern="1200" dirty="0"/>
        </a:p>
      </dsp:txBody>
      <dsp:txXfrm>
        <a:off x="511848" y="1787864"/>
        <a:ext cx="9032238" cy="1012240"/>
      </dsp:txXfrm>
    </dsp:sp>
    <dsp:sp modelId="{CFF156CD-D266-4B99-9524-DE32ACB0FAE1}">
      <dsp:nvSpPr>
        <dsp:cNvPr id="0" name=""/>
        <dsp:cNvSpPr/>
      </dsp:nvSpPr>
      <dsp:spPr>
        <a:xfrm>
          <a:off x="0" y="4017664"/>
          <a:ext cx="96012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08D64-A98E-4B55-B09E-A397802B156D}">
      <dsp:nvSpPr>
        <dsp:cNvPr id="0" name=""/>
        <dsp:cNvSpPr/>
      </dsp:nvSpPr>
      <dsp:spPr>
        <a:xfrm>
          <a:off x="457088" y="3456784"/>
          <a:ext cx="9141758" cy="1121760"/>
        </a:xfrm>
        <a:prstGeom prst="round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i="1" kern="1200" dirty="0" smtClean="0"/>
            <a:t>Страдающие от соматических болезней</a:t>
          </a:r>
          <a:endParaRPr lang="ru-RU" sz="3800" kern="1200" dirty="0"/>
        </a:p>
      </dsp:txBody>
      <dsp:txXfrm>
        <a:off x="511848" y="3511544"/>
        <a:ext cx="9032238" cy="10122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79C6C-88AF-44D1-9551-B6A82AC22823}">
      <dsp:nvSpPr>
        <dsp:cNvPr id="0" name=""/>
        <dsp:cNvSpPr/>
      </dsp:nvSpPr>
      <dsp:spPr>
        <a:xfrm>
          <a:off x="0" y="579320"/>
          <a:ext cx="9601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4FF8C-A7DE-402D-8EF5-5A4B39F1B2F1}">
      <dsp:nvSpPr>
        <dsp:cNvPr id="0" name=""/>
        <dsp:cNvSpPr/>
      </dsp:nvSpPr>
      <dsp:spPr>
        <a:xfrm>
          <a:off x="457088" y="33200"/>
          <a:ext cx="9141758" cy="1092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1" kern="1200" dirty="0" smtClean="0"/>
            <a:t>Покинутые окружением</a:t>
          </a:r>
          <a:endParaRPr lang="ru-RU" sz="3700" kern="1200" dirty="0"/>
        </a:p>
      </dsp:txBody>
      <dsp:txXfrm>
        <a:off x="510407" y="86519"/>
        <a:ext cx="9035120" cy="985602"/>
      </dsp:txXfrm>
    </dsp:sp>
    <dsp:sp modelId="{E9CA2FCC-EE86-4FC2-BA76-5A3CC7D36189}">
      <dsp:nvSpPr>
        <dsp:cNvPr id="0" name=""/>
        <dsp:cNvSpPr/>
      </dsp:nvSpPr>
      <dsp:spPr>
        <a:xfrm>
          <a:off x="0" y="2257640"/>
          <a:ext cx="9601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9A8FD-46CA-4E79-B7F7-728D47678E9D}">
      <dsp:nvSpPr>
        <dsp:cNvPr id="0" name=""/>
        <dsp:cNvSpPr/>
      </dsp:nvSpPr>
      <dsp:spPr>
        <a:xfrm>
          <a:off x="457088" y="1711520"/>
          <a:ext cx="9141758" cy="1092240"/>
        </a:xfrm>
        <a:prstGeom prst="roundRect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1" kern="1200" dirty="0" smtClean="0"/>
            <a:t>Дети и подростки из социально-неблагополучных семей</a:t>
          </a:r>
          <a:endParaRPr lang="ru-RU" sz="3700" kern="1200" dirty="0"/>
        </a:p>
      </dsp:txBody>
      <dsp:txXfrm>
        <a:off x="510407" y="1764839"/>
        <a:ext cx="9035120" cy="985602"/>
      </dsp:txXfrm>
    </dsp:sp>
    <dsp:sp modelId="{293E8A24-4C3A-4CA7-A577-04F9A187EDE2}">
      <dsp:nvSpPr>
        <dsp:cNvPr id="0" name=""/>
        <dsp:cNvSpPr/>
      </dsp:nvSpPr>
      <dsp:spPr>
        <a:xfrm>
          <a:off x="0" y="3935960"/>
          <a:ext cx="9601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43FB2-69A8-418D-B57F-60885388A31E}">
      <dsp:nvSpPr>
        <dsp:cNvPr id="0" name=""/>
        <dsp:cNvSpPr/>
      </dsp:nvSpPr>
      <dsp:spPr>
        <a:xfrm>
          <a:off x="457088" y="3389840"/>
          <a:ext cx="9141758" cy="1092240"/>
        </a:xfrm>
        <a:prstGeom prst="roundRect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1" kern="1200" dirty="0" smtClean="0"/>
            <a:t>Подростки из семей, в которых имелись случаи суицидов</a:t>
          </a:r>
          <a:endParaRPr lang="ru-RU" sz="3700" kern="1200" dirty="0"/>
        </a:p>
      </dsp:txBody>
      <dsp:txXfrm>
        <a:off x="510407" y="3443159"/>
        <a:ext cx="9035120" cy="9856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CD97A-0E05-43ED-AEFF-2A420423AF95}">
      <dsp:nvSpPr>
        <dsp:cNvPr id="0" name=""/>
        <dsp:cNvSpPr/>
      </dsp:nvSpPr>
      <dsp:spPr>
        <a:xfrm>
          <a:off x="0" y="1481093"/>
          <a:ext cx="96012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9DFD0-246B-4AFE-BC64-B097D97B799E}">
      <dsp:nvSpPr>
        <dsp:cNvPr id="0" name=""/>
        <dsp:cNvSpPr/>
      </dsp:nvSpPr>
      <dsp:spPr>
        <a:xfrm>
          <a:off x="457088" y="284244"/>
          <a:ext cx="9141758" cy="17134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Фрустрированные  несоответствием между ожидавшимися успехами и реальными достижениями</a:t>
          </a:r>
          <a:endParaRPr lang="ru-RU" sz="3200" kern="1200" dirty="0"/>
        </a:p>
      </dsp:txBody>
      <dsp:txXfrm>
        <a:off x="540732" y="367888"/>
        <a:ext cx="8974470" cy="1546160"/>
      </dsp:txXfrm>
    </dsp:sp>
    <dsp:sp modelId="{4EC602FB-4730-4EE8-8288-A0A93C1832D2}">
      <dsp:nvSpPr>
        <dsp:cNvPr id="0" name=""/>
        <dsp:cNvSpPr/>
      </dsp:nvSpPr>
      <dsp:spPr>
        <a:xfrm>
          <a:off x="0" y="3949072"/>
          <a:ext cx="96012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958A6-D262-485C-8B15-F385AED3F4D0}">
      <dsp:nvSpPr>
        <dsp:cNvPr id="0" name=""/>
        <dsp:cNvSpPr/>
      </dsp:nvSpPr>
      <dsp:spPr>
        <a:xfrm>
          <a:off x="457088" y="2552093"/>
          <a:ext cx="9141758" cy="1913579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kern="1200" dirty="0" smtClean="0"/>
            <a:t>Страдающие от недавно испытанных унижений ( включая физическое насилие)</a:t>
          </a:r>
          <a:endParaRPr lang="ru-RU" sz="3500" kern="1200" dirty="0"/>
        </a:p>
      </dsp:txBody>
      <dsp:txXfrm>
        <a:off x="550501" y="2645506"/>
        <a:ext cx="8954932" cy="1726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80C15-1032-4E9B-A0F3-355D43255165}">
      <dsp:nvSpPr>
        <dsp:cNvPr id="0" name=""/>
        <dsp:cNvSpPr/>
      </dsp:nvSpPr>
      <dsp:spPr>
        <a:xfrm>
          <a:off x="0" y="0"/>
          <a:ext cx="3690808" cy="369080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A005A-158F-41C7-918F-9BDDE89E74DC}">
      <dsp:nvSpPr>
        <dsp:cNvPr id="0" name=""/>
        <dsp:cNvSpPr/>
      </dsp:nvSpPr>
      <dsp:spPr>
        <a:xfrm>
          <a:off x="1845404" y="0"/>
          <a:ext cx="7755792" cy="36908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</a:rPr>
            <a:t>Суицидальные высказывания </a:t>
          </a:r>
          <a:r>
            <a:rPr lang="ru-RU" sz="1600" b="1" i="1" kern="1200" dirty="0" smtClean="0"/>
            <a:t>- разговоры о своем душевном состоянии и нежелании жить. </a:t>
          </a:r>
          <a:endParaRPr lang="ru-RU" sz="1600" kern="1200" dirty="0"/>
        </a:p>
      </dsp:txBody>
      <dsp:txXfrm>
        <a:off x="1845404" y="0"/>
        <a:ext cx="7755792" cy="784296"/>
      </dsp:txXfrm>
    </dsp:sp>
    <dsp:sp modelId="{15C43F0F-D84F-4926-A6B1-E048955A11E4}">
      <dsp:nvSpPr>
        <dsp:cNvPr id="0" name=""/>
        <dsp:cNvSpPr/>
      </dsp:nvSpPr>
      <dsp:spPr>
        <a:xfrm>
          <a:off x="484418" y="784296"/>
          <a:ext cx="2721970" cy="272197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445005"/>
            <a:satOff val="5948"/>
            <a:lumOff val="28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FE576-4450-4A1E-A348-80796E0F7317}">
      <dsp:nvSpPr>
        <dsp:cNvPr id="0" name=""/>
        <dsp:cNvSpPr/>
      </dsp:nvSpPr>
      <dsp:spPr>
        <a:xfrm>
          <a:off x="1845404" y="784296"/>
          <a:ext cx="7755792" cy="27219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445005"/>
              <a:satOff val="5948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</a:rPr>
            <a:t>Суицидальные попытки</a:t>
          </a:r>
          <a:r>
            <a:rPr lang="ru-RU" sz="1600" b="1" i="1" kern="1200" dirty="0" smtClean="0"/>
            <a:t> – преднамеренное нанесение самоповреждений с потенциальным риском смерти.</a:t>
          </a:r>
          <a:endParaRPr lang="ru-RU" sz="1600" kern="1200" dirty="0"/>
        </a:p>
      </dsp:txBody>
      <dsp:txXfrm>
        <a:off x="1845404" y="784296"/>
        <a:ext cx="7755792" cy="784296"/>
      </dsp:txXfrm>
    </dsp:sp>
    <dsp:sp modelId="{8ADC99B7-EC16-426E-B1E3-5B805273A937}">
      <dsp:nvSpPr>
        <dsp:cNvPr id="0" name=""/>
        <dsp:cNvSpPr/>
      </dsp:nvSpPr>
      <dsp:spPr>
        <a:xfrm>
          <a:off x="968837" y="1568593"/>
          <a:ext cx="1753133" cy="175313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890010"/>
            <a:satOff val="11896"/>
            <a:lumOff val="57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26F3E-851D-4C3B-8F7B-370BB2F3675B}">
      <dsp:nvSpPr>
        <dsp:cNvPr id="0" name=""/>
        <dsp:cNvSpPr/>
      </dsp:nvSpPr>
      <dsp:spPr>
        <a:xfrm>
          <a:off x="1845404" y="1568593"/>
          <a:ext cx="7755792" cy="17531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90010"/>
              <a:satOff val="11896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</a:rPr>
            <a:t>Незавершенный суицид - </a:t>
          </a:r>
          <a:r>
            <a:rPr lang="ru-RU" sz="1600" b="1" i="1" kern="1200" dirty="0" smtClean="0"/>
            <a:t>суицидальная попытка с крайне высокой вероятностью наступления смерти, которая не наступила по независящим от суицидента причинам.</a:t>
          </a:r>
          <a:endParaRPr lang="ru-RU" sz="1600" kern="1200" dirty="0"/>
        </a:p>
      </dsp:txBody>
      <dsp:txXfrm>
        <a:off x="1845404" y="1568593"/>
        <a:ext cx="7755792" cy="784296"/>
      </dsp:txXfrm>
    </dsp:sp>
    <dsp:sp modelId="{5C29F7CA-CF09-4775-B523-FB804A1BA58A}">
      <dsp:nvSpPr>
        <dsp:cNvPr id="0" name=""/>
        <dsp:cNvSpPr/>
      </dsp:nvSpPr>
      <dsp:spPr>
        <a:xfrm>
          <a:off x="1453255" y="2352890"/>
          <a:ext cx="784296" cy="78429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A500B-916D-401A-B530-4F4A6AD33751}">
      <dsp:nvSpPr>
        <dsp:cNvPr id="0" name=""/>
        <dsp:cNvSpPr/>
      </dsp:nvSpPr>
      <dsp:spPr>
        <a:xfrm>
          <a:off x="1845404" y="2352890"/>
          <a:ext cx="7755792" cy="7842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</a:rPr>
            <a:t>Завершенный суицид- </a:t>
          </a:r>
          <a:r>
            <a:rPr lang="ru-RU" sz="1600" b="1" i="1" kern="1200" dirty="0" smtClean="0"/>
            <a:t>наступление смерти вследствие нанесения самоповреждений.</a:t>
          </a:r>
          <a:endParaRPr lang="ru-RU" sz="1600" kern="1200" dirty="0"/>
        </a:p>
      </dsp:txBody>
      <dsp:txXfrm>
        <a:off x="1845404" y="2352890"/>
        <a:ext cx="7755792" cy="784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80035-5432-4914-9CC4-F7C5F9D54718}">
      <dsp:nvSpPr>
        <dsp:cNvPr id="0" name=""/>
        <dsp:cNvSpPr/>
      </dsp:nvSpPr>
      <dsp:spPr>
        <a:xfrm>
          <a:off x="-3751383" y="-576256"/>
          <a:ext cx="4471449" cy="4471449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5C851-94AB-4813-B66D-81B545CC9AA0}">
      <dsp:nvSpPr>
        <dsp:cNvPr id="0" name=""/>
        <dsp:cNvSpPr/>
      </dsp:nvSpPr>
      <dsp:spPr>
        <a:xfrm>
          <a:off x="506469" y="302394"/>
          <a:ext cx="9094726" cy="66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88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smtClean="0"/>
            <a:t>в 90% случаев суицидов в подростковом возрасте – это   «крик  о  помощи»</a:t>
          </a:r>
          <a:endParaRPr lang="ru-RU" sz="2100" kern="1200"/>
        </a:p>
      </dsp:txBody>
      <dsp:txXfrm>
        <a:off x="506469" y="302394"/>
        <a:ext cx="9094726" cy="663787"/>
      </dsp:txXfrm>
    </dsp:sp>
    <dsp:sp modelId="{04BE1334-B321-4A1C-BC20-39CF9C98EAE0}">
      <dsp:nvSpPr>
        <dsp:cNvPr id="0" name=""/>
        <dsp:cNvSpPr/>
      </dsp:nvSpPr>
      <dsp:spPr>
        <a:xfrm>
          <a:off x="48183" y="248920"/>
          <a:ext cx="829734" cy="829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9BD36-EB68-4114-94CE-E7EF22380BBA}">
      <dsp:nvSpPr>
        <dsp:cNvPr id="0" name=""/>
        <dsp:cNvSpPr/>
      </dsp:nvSpPr>
      <dsp:spPr>
        <a:xfrm>
          <a:off x="704337" y="1327574"/>
          <a:ext cx="8853439" cy="663787"/>
        </a:xfrm>
        <a:prstGeom prst="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88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в 10% случаев имело место истинное желание уйти из жизни. </a:t>
          </a:r>
          <a:endParaRPr lang="ru-RU" sz="2100" kern="1200" dirty="0"/>
        </a:p>
      </dsp:txBody>
      <dsp:txXfrm>
        <a:off x="704337" y="1327574"/>
        <a:ext cx="8853439" cy="663787"/>
      </dsp:txXfrm>
    </dsp:sp>
    <dsp:sp modelId="{B2189B00-9163-4ED1-A08C-369FDCF66A95}">
      <dsp:nvSpPr>
        <dsp:cNvPr id="0" name=""/>
        <dsp:cNvSpPr/>
      </dsp:nvSpPr>
      <dsp:spPr>
        <a:xfrm>
          <a:off x="289470" y="1244600"/>
          <a:ext cx="829734" cy="829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7D23E-CDDC-454D-8011-FBA1FF3B5B24}">
      <dsp:nvSpPr>
        <dsp:cNvPr id="0" name=""/>
        <dsp:cNvSpPr/>
      </dsp:nvSpPr>
      <dsp:spPr>
        <a:xfrm>
          <a:off x="463050" y="2323255"/>
          <a:ext cx="9094726" cy="663787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88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smtClean="0"/>
            <a:t>частота завершенных попыток по сравнению с покушениями (попытками)  соотносится как 1:50</a:t>
          </a:r>
          <a:endParaRPr lang="ru-RU" sz="2100" kern="1200"/>
        </a:p>
      </dsp:txBody>
      <dsp:txXfrm>
        <a:off x="463050" y="2323255"/>
        <a:ext cx="9094726" cy="663787"/>
      </dsp:txXfrm>
    </dsp:sp>
    <dsp:sp modelId="{9AE39519-9A5E-47A2-90A3-1328DEA9AA00}">
      <dsp:nvSpPr>
        <dsp:cNvPr id="0" name=""/>
        <dsp:cNvSpPr/>
      </dsp:nvSpPr>
      <dsp:spPr>
        <a:xfrm>
          <a:off x="48183" y="2240281"/>
          <a:ext cx="829734" cy="829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D9463-84CC-4849-8274-DF0A2CD0168C}">
      <dsp:nvSpPr>
        <dsp:cNvPr id="0" name=""/>
        <dsp:cNvSpPr/>
      </dsp:nvSpPr>
      <dsp:spPr>
        <a:xfrm>
          <a:off x="0" y="0"/>
          <a:ext cx="5165767" cy="516576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5E4D5-7D3F-4A15-BFD0-24CCA32F9EBA}">
      <dsp:nvSpPr>
        <dsp:cNvPr id="0" name=""/>
        <dsp:cNvSpPr/>
      </dsp:nvSpPr>
      <dsp:spPr>
        <a:xfrm>
          <a:off x="2582883" y="0"/>
          <a:ext cx="7018312" cy="5165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В </a:t>
          </a:r>
          <a:r>
            <a:rPr lang="ru-RU" sz="2500" b="1" i="1" kern="1200" dirty="0" smtClean="0">
              <a:solidFill>
                <a:srgbClr val="C00000"/>
              </a:solidFill>
            </a:rPr>
            <a:t>дошкольном возрасте </a:t>
          </a:r>
          <a:r>
            <a:rPr lang="ru-RU" sz="2500" b="1" i="1" kern="1200" dirty="0" smtClean="0"/>
            <a:t>дети не считают смерть концом жизни, и  воспринимают её как временное явление, подобное сну или отъезду.</a:t>
          </a:r>
          <a:endParaRPr lang="ru-RU" sz="2500" kern="1200" dirty="0"/>
        </a:p>
      </dsp:txBody>
      <dsp:txXfrm>
        <a:off x="2582883" y="0"/>
        <a:ext cx="7018312" cy="1549733"/>
      </dsp:txXfrm>
    </dsp:sp>
    <dsp:sp modelId="{7FA53D1E-5C48-4E7C-B677-3B16B939C17D}">
      <dsp:nvSpPr>
        <dsp:cNvPr id="0" name=""/>
        <dsp:cNvSpPr/>
      </dsp:nvSpPr>
      <dsp:spPr>
        <a:xfrm>
          <a:off x="904010" y="1549733"/>
          <a:ext cx="3357745" cy="335774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E01BE-6FF8-48C1-A5D5-495F79F5E012}">
      <dsp:nvSpPr>
        <dsp:cNvPr id="0" name=""/>
        <dsp:cNvSpPr/>
      </dsp:nvSpPr>
      <dsp:spPr>
        <a:xfrm>
          <a:off x="2582883" y="1549733"/>
          <a:ext cx="7018312" cy="33577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6164083"/>
              <a:satOff val="6281"/>
              <a:lumOff val="-117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В </a:t>
          </a:r>
          <a:r>
            <a:rPr lang="ru-RU" sz="2500" b="1" i="1" kern="1200" dirty="0" smtClean="0">
              <a:solidFill>
                <a:srgbClr val="C00000"/>
              </a:solidFill>
            </a:rPr>
            <a:t>младшем школьном возрасте </a:t>
          </a:r>
          <a:r>
            <a:rPr lang="ru-RU" sz="2500" b="1" i="1" kern="1200" dirty="0" smtClean="0"/>
            <a:t>дети считают смерть маловероятной, не осознают её возможности для себя, не считают необратимой.</a:t>
          </a:r>
          <a:endParaRPr lang="ru-RU" sz="2500" kern="1200" dirty="0"/>
        </a:p>
      </dsp:txBody>
      <dsp:txXfrm>
        <a:off x="2582883" y="1549733"/>
        <a:ext cx="7018312" cy="1549728"/>
      </dsp:txXfrm>
    </dsp:sp>
    <dsp:sp modelId="{C607681C-B1A6-4C06-AC69-8F005D96AD42}">
      <dsp:nvSpPr>
        <dsp:cNvPr id="0" name=""/>
        <dsp:cNvSpPr/>
      </dsp:nvSpPr>
      <dsp:spPr>
        <a:xfrm>
          <a:off x="1808019" y="3099461"/>
          <a:ext cx="1549728" cy="154972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F6A03-C2E1-44A4-A26A-D62201F91034}">
      <dsp:nvSpPr>
        <dsp:cNvPr id="0" name=""/>
        <dsp:cNvSpPr/>
      </dsp:nvSpPr>
      <dsp:spPr>
        <a:xfrm>
          <a:off x="2582883" y="3099461"/>
          <a:ext cx="7018312" cy="15497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К </a:t>
          </a:r>
          <a:r>
            <a:rPr lang="ru-RU" sz="2500" b="1" i="1" kern="1200" dirty="0" smtClean="0">
              <a:solidFill>
                <a:srgbClr val="C00000"/>
              </a:solidFill>
            </a:rPr>
            <a:t>подростковому возрасту </a:t>
          </a:r>
          <a:r>
            <a:rPr lang="ru-RU" sz="2500" b="1" i="1" kern="1200" dirty="0" smtClean="0"/>
            <a:t>объективные акты смерти становятся очевидными, полностью формируется понимание различия между живым и неживым, живущим и умершим.</a:t>
          </a:r>
          <a:endParaRPr lang="ru-RU" sz="2500" kern="1200" dirty="0"/>
        </a:p>
      </dsp:txBody>
      <dsp:txXfrm>
        <a:off x="2582883" y="3099461"/>
        <a:ext cx="7018312" cy="1549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E208B-5AFA-407F-8539-265899CE8671}">
      <dsp:nvSpPr>
        <dsp:cNvPr id="0" name=""/>
        <dsp:cNvSpPr/>
      </dsp:nvSpPr>
      <dsp:spPr>
        <a:xfrm>
          <a:off x="0" y="476059"/>
          <a:ext cx="9601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34DE8-65DF-45A6-87EE-C5C4BD08C056}">
      <dsp:nvSpPr>
        <dsp:cNvPr id="0" name=""/>
        <dsp:cNvSpPr/>
      </dsp:nvSpPr>
      <dsp:spPr>
        <a:xfrm>
          <a:off x="480060" y="62779"/>
          <a:ext cx="6720840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Демонстративное поведение</a:t>
          </a:r>
          <a:endParaRPr lang="ru-RU" sz="2800" kern="1200" dirty="0"/>
        </a:p>
      </dsp:txBody>
      <dsp:txXfrm>
        <a:off x="520409" y="103128"/>
        <a:ext cx="6640142" cy="745862"/>
      </dsp:txXfrm>
    </dsp:sp>
    <dsp:sp modelId="{D8456E3F-BD72-4AA2-8D6A-DF96BE9D1D75}">
      <dsp:nvSpPr>
        <dsp:cNvPr id="0" name=""/>
        <dsp:cNvSpPr/>
      </dsp:nvSpPr>
      <dsp:spPr>
        <a:xfrm>
          <a:off x="0" y="1746140"/>
          <a:ext cx="9601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6164083"/>
              <a:satOff val="6281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32EF8-BA56-4C94-A768-92FF6C88F963}">
      <dsp:nvSpPr>
        <dsp:cNvPr id="0" name=""/>
        <dsp:cNvSpPr/>
      </dsp:nvSpPr>
      <dsp:spPr>
        <a:xfrm>
          <a:off x="480060" y="1332859"/>
          <a:ext cx="6720840" cy="826560"/>
        </a:xfrm>
        <a:prstGeom prst="roundRect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Аффективное поведение</a:t>
          </a:r>
          <a:endParaRPr lang="ru-RU" sz="2800" kern="1200" dirty="0"/>
        </a:p>
      </dsp:txBody>
      <dsp:txXfrm>
        <a:off x="520409" y="1373208"/>
        <a:ext cx="6640142" cy="745862"/>
      </dsp:txXfrm>
    </dsp:sp>
    <dsp:sp modelId="{781BF162-8F23-49E3-AA77-4B2C72D1E35C}">
      <dsp:nvSpPr>
        <dsp:cNvPr id="0" name=""/>
        <dsp:cNvSpPr/>
      </dsp:nvSpPr>
      <dsp:spPr>
        <a:xfrm>
          <a:off x="0" y="3016220"/>
          <a:ext cx="9601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E66EB-8D1A-4259-9664-AF945470EFE2}">
      <dsp:nvSpPr>
        <dsp:cNvPr id="0" name=""/>
        <dsp:cNvSpPr/>
      </dsp:nvSpPr>
      <dsp:spPr>
        <a:xfrm>
          <a:off x="480060" y="2602940"/>
          <a:ext cx="6720840" cy="826560"/>
        </a:xfrm>
        <a:prstGeom prst="round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Истинное суицидальное поведение</a:t>
          </a:r>
          <a:endParaRPr lang="ru-RU" sz="2800" kern="1200" dirty="0"/>
        </a:p>
      </dsp:txBody>
      <dsp:txXfrm>
        <a:off x="520409" y="2643289"/>
        <a:ext cx="6640142" cy="745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ADD10-A33B-40FE-B095-BFDBA9822344}">
      <dsp:nvSpPr>
        <dsp:cNvPr id="0" name=""/>
        <dsp:cNvSpPr/>
      </dsp:nvSpPr>
      <dsp:spPr>
        <a:xfrm>
          <a:off x="0" y="491007"/>
          <a:ext cx="96012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85744-1FFA-4A06-81C7-7E1DC7CC9EF4}">
      <dsp:nvSpPr>
        <dsp:cNvPr id="0" name=""/>
        <dsp:cNvSpPr/>
      </dsp:nvSpPr>
      <dsp:spPr>
        <a:xfrm>
          <a:off x="480060" y="33447"/>
          <a:ext cx="672084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 стадия – стадия вопросов о смерти и смысле жизни</a:t>
          </a:r>
          <a:endParaRPr lang="ru-RU" sz="3100" kern="1200" dirty="0"/>
        </a:p>
      </dsp:txBody>
      <dsp:txXfrm>
        <a:off x="524732" y="78119"/>
        <a:ext cx="6631496" cy="825776"/>
      </dsp:txXfrm>
    </dsp:sp>
    <dsp:sp modelId="{CA9721B5-573A-4922-8CEA-9BCC4A052FDA}">
      <dsp:nvSpPr>
        <dsp:cNvPr id="0" name=""/>
        <dsp:cNvSpPr/>
      </dsp:nvSpPr>
      <dsp:spPr>
        <a:xfrm>
          <a:off x="0" y="1897167"/>
          <a:ext cx="96012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74EE0-A721-4E84-A630-CCE974409453}">
      <dsp:nvSpPr>
        <dsp:cNvPr id="0" name=""/>
        <dsp:cNvSpPr/>
      </dsp:nvSpPr>
      <dsp:spPr>
        <a:xfrm>
          <a:off x="480060" y="1439607"/>
          <a:ext cx="6720840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 стадия – суицидальные замыслы</a:t>
          </a:r>
          <a:endParaRPr lang="ru-RU" sz="3100" kern="1200" dirty="0"/>
        </a:p>
      </dsp:txBody>
      <dsp:txXfrm>
        <a:off x="524732" y="1484279"/>
        <a:ext cx="6631496" cy="825776"/>
      </dsp:txXfrm>
    </dsp:sp>
    <dsp:sp modelId="{08AA23A8-0B35-43C8-B03D-94C915AF9A98}">
      <dsp:nvSpPr>
        <dsp:cNvPr id="0" name=""/>
        <dsp:cNvSpPr/>
      </dsp:nvSpPr>
      <dsp:spPr>
        <a:xfrm>
          <a:off x="0" y="3303327"/>
          <a:ext cx="96012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D05F4-59AB-4380-BD47-AC3BEA7A8F49}">
      <dsp:nvSpPr>
        <dsp:cNvPr id="0" name=""/>
        <dsp:cNvSpPr/>
      </dsp:nvSpPr>
      <dsp:spPr>
        <a:xfrm>
          <a:off x="480060" y="2845767"/>
          <a:ext cx="6720840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 стадия – суицидальные намерения и собственно суицидальная попытка</a:t>
          </a:r>
          <a:endParaRPr lang="ru-RU" sz="3100" kern="1200" dirty="0"/>
        </a:p>
      </dsp:txBody>
      <dsp:txXfrm>
        <a:off x="524732" y="2890439"/>
        <a:ext cx="6631496" cy="825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ECAFE-7147-4BFA-9205-388105F9950A}">
      <dsp:nvSpPr>
        <dsp:cNvPr id="0" name=""/>
        <dsp:cNvSpPr/>
      </dsp:nvSpPr>
      <dsp:spPr>
        <a:xfrm>
          <a:off x="0" y="0"/>
          <a:ext cx="4842714" cy="484271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654178-75C8-4D1E-861C-6C46C825B071}">
      <dsp:nvSpPr>
        <dsp:cNvPr id="0" name=""/>
        <dsp:cNvSpPr/>
      </dsp:nvSpPr>
      <dsp:spPr>
        <a:xfrm>
          <a:off x="2421357" y="0"/>
          <a:ext cx="7179838" cy="4842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После попытки суицида наступает период, когда к ребенку относятся с повышенным вниманием и заботой. В этот период маловероятно повторение суицидальных действий. </a:t>
          </a:r>
          <a:endParaRPr lang="ru-RU" sz="2300" kern="1200" dirty="0"/>
        </a:p>
      </dsp:txBody>
      <dsp:txXfrm>
        <a:off x="2421357" y="0"/>
        <a:ext cx="7179838" cy="2300289"/>
      </dsp:txXfrm>
    </dsp:sp>
    <dsp:sp modelId="{7E9177A5-593F-4459-BD35-748CD94A2DD8}">
      <dsp:nvSpPr>
        <dsp:cNvPr id="0" name=""/>
        <dsp:cNvSpPr/>
      </dsp:nvSpPr>
      <dsp:spPr>
        <a:xfrm>
          <a:off x="1271212" y="2300289"/>
          <a:ext cx="2300289" cy="230028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47CA83-325C-4BB2-93B7-73E915881029}">
      <dsp:nvSpPr>
        <dsp:cNvPr id="0" name=""/>
        <dsp:cNvSpPr/>
      </dsp:nvSpPr>
      <dsp:spPr>
        <a:xfrm>
          <a:off x="2421357" y="2300289"/>
          <a:ext cx="7179838" cy="23002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 истечении трех месяцев взрослые, видя, что ребенок</a:t>
          </a:r>
          <a:r>
            <a:rPr lang="en-US" sz="2300" kern="1200" dirty="0" smtClean="0"/>
            <a:t> </a:t>
          </a:r>
          <a:r>
            <a:rPr lang="ru-RU" sz="2300" kern="1200" dirty="0" smtClean="0"/>
            <a:t>внешне спокоен, не высказывает мыслей о суициде и не пытается повторить попытку, перестают</a:t>
          </a:r>
          <a:r>
            <a:rPr lang="en-US" sz="2300" kern="1200" dirty="0" smtClean="0"/>
            <a:t> </a:t>
          </a:r>
          <a:r>
            <a:rPr lang="ru-RU" sz="2300" kern="1200" dirty="0" smtClean="0"/>
            <a:t>внимательно относиться к ребенку и уделять ему должное внимание, начинают вести привычный для них образ жизни, т.к. считают, что ребенок преодолел кризис и с ним все в порядке.</a:t>
          </a:r>
          <a:r>
            <a:rPr lang="en-US" sz="2300" kern="1200" dirty="0" smtClean="0"/>
            <a:t> </a:t>
          </a:r>
          <a:endParaRPr lang="ru-RU" sz="2300" kern="1200" dirty="0"/>
        </a:p>
      </dsp:txBody>
      <dsp:txXfrm>
        <a:off x="2421357" y="2300289"/>
        <a:ext cx="7179838" cy="23002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39E54-A45A-4B00-BC64-B24754592BAC}">
      <dsp:nvSpPr>
        <dsp:cNvPr id="0" name=""/>
        <dsp:cNvSpPr/>
      </dsp:nvSpPr>
      <dsp:spPr>
        <a:xfrm>
          <a:off x="0" y="0"/>
          <a:ext cx="4949592" cy="4949592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FBFBAC-766C-439B-9742-3642E099FDDC}">
      <dsp:nvSpPr>
        <dsp:cNvPr id="0" name=""/>
        <dsp:cNvSpPr/>
      </dsp:nvSpPr>
      <dsp:spPr>
        <a:xfrm>
          <a:off x="2474796" y="0"/>
          <a:ext cx="7126399" cy="49495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Но, если ситуация, приведшая ребенка к суицидальному действию не была проработана совместно со взрослыми, ребенок все еще находится под угрозой</a:t>
          </a:r>
          <a:r>
            <a:rPr lang="en-US" sz="2300" kern="1200" smtClean="0"/>
            <a:t> </a:t>
          </a:r>
          <a:r>
            <a:rPr lang="ru-RU" sz="2300" kern="1200" smtClean="0"/>
            <a:t>совершения повторной суицидальной попытки.</a:t>
          </a:r>
          <a:r>
            <a:rPr lang="en-US" sz="2300" kern="1200" smtClean="0"/>
            <a:t> </a:t>
          </a:r>
          <a:r>
            <a:rPr lang="ru-RU" sz="2300" kern="1200" smtClean="0"/>
            <a:t>И в тот момент, когда взрослые перестают волноваться за состояние ребенка, как отмечает ряд исследователей, и совершаются повторные попытки суицида. </a:t>
          </a:r>
          <a:endParaRPr lang="ru-RU" sz="2300" kern="1200"/>
        </a:p>
      </dsp:txBody>
      <dsp:txXfrm>
        <a:off x="2474796" y="0"/>
        <a:ext cx="7126399" cy="2351056"/>
      </dsp:txXfrm>
    </dsp:sp>
    <dsp:sp modelId="{CD25ECF3-3AF3-41CA-8538-872A05395AF2}">
      <dsp:nvSpPr>
        <dsp:cNvPr id="0" name=""/>
        <dsp:cNvSpPr/>
      </dsp:nvSpPr>
      <dsp:spPr>
        <a:xfrm>
          <a:off x="1299268" y="2351056"/>
          <a:ext cx="2351056" cy="2351056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2C6672-925E-43AC-92F7-17E410B9B8AC}">
      <dsp:nvSpPr>
        <dsp:cNvPr id="0" name=""/>
        <dsp:cNvSpPr/>
      </dsp:nvSpPr>
      <dsp:spPr>
        <a:xfrm>
          <a:off x="2474796" y="2351056"/>
          <a:ext cx="7126399" cy="2351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Поэтому необходимо на протяжении длительного времени наблюдать за ребенком, оказывать ему поддержку, беседовать с ним</a:t>
          </a:r>
          <a:r>
            <a:rPr lang="en-US" sz="2300" kern="1200" dirty="0" smtClean="0"/>
            <a:t> </a:t>
          </a:r>
          <a:r>
            <a:rPr lang="ru-RU" sz="2300" kern="1200" dirty="0" smtClean="0"/>
            <a:t>и проводить иные профилактические действия.</a:t>
          </a:r>
          <a:endParaRPr lang="ru-RU" sz="2300" kern="1200" dirty="0"/>
        </a:p>
      </dsp:txBody>
      <dsp:txXfrm>
        <a:off x="2474796" y="2351056"/>
        <a:ext cx="7126399" cy="23510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7FD06-B37A-4735-874C-DB77189BD480}">
      <dsp:nvSpPr>
        <dsp:cNvPr id="0" name=""/>
        <dsp:cNvSpPr/>
      </dsp:nvSpPr>
      <dsp:spPr>
        <a:xfrm>
          <a:off x="0" y="0"/>
          <a:ext cx="4893736" cy="4893736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8BB480-7B7F-4FFC-A14E-69A481DB5B31}">
      <dsp:nvSpPr>
        <dsp:cNvPr id="0" name=""/>
        <dsp:cNvSpPr/>
      </dsp:nvSpPr>
      <dsp:spPr>
        <a:xfrm>
          <a:off x="2446868" y="0"/>
          <a:ext cx="7154328" cy="48937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/>
            <a:t>Число демонстративных попыток в 10-15 раз      больше, чем завершенных суицидов.</a:t>
          </a:r>
          <a:endParaRPr lang="ru-RU" sz="2400" kern="1200"/>
        </a:p>
      </dsp:txBody>
      <dsp:txXfrm>
        <a:off x="2446868" y="0"/>
        <a:ext cx="7154328" cy="1468123"/>
      </dsp:txXfrm>
    </dsp:sp>
    <dsp:sp modelId="{0BEAAF75-8FBB-41EE-8CB4-0BE37CD8C517}">
      <dsp:nvSpPr>
        <dsp:cNvPr id="0" name=""/>
        <dsp:cNvSpPr/>
      </dsp:nvSpPr>
      <dsp:spPr>
        <a:xfrm>
          <a:off x="856405" y="1468123"/>
          <a:ext cx="3180925" cy="3180925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7AD2AB-02A2-487C-900E-C34B885EA5DD}">
      <dsp:nvSpPr>
        <dsp:cNvPr id="0" name=""/>
        <dsp:cNvSpPr/>
      </dsp:nvSpPr>
      <dsp:spPr>
        <a:xfrm>
          <a:off x="2446868" y="1468123"/>
          <a:ext cx="7154328" cy="3180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/>
            <a:t>Наиболее опасны истинные суицидальные попытки, это показатель тяжелых душевных переживаний, сильного стресса, выраженной депрессии. </a:t>
          </a:r>
          <a:endParaRPr lang="ru-RU" sz="2400" kern="1200"/>
        </a:p>
      </dsp:txBody>
      <dsp:txXfrm>
        <a:off x="2446868" y="1468123"/>
        <a:ext cx="7154328" cy="1468119"/>
      </dsp:txXfrm>
    </dsp:sp>
    <dsp:sp modelId="{CEB19314-15D9-4F9D-A953-68EA6F4CF958}">
      <dsp:nvSpPr>
        <dsp:cNvPr id="0" name=""/>
        <dsp:cNvSpPr/>
      </dsp:nvSpPr>
      <dsp:spPr>
        <a:xfrm>
          <a:off x="1712808" y="2936243"/>
          <a:ext cx="1468119" cy="1468119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793ABA-1137-46B0-B907-7A616D9BA53D}">
      <dsp:nvSpPr>
        <dsp:cNvPr id="0" name=""/>
        <dsp:cNvSpPr/>
      </dsp:nvSpPr>
      <dsp:spPr>
        <a:xfrm>
          <a:off x="2446868" y="2936243"/>
          <a:ext cx="7154328" cy="1468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/>
            <a:t>Взрослые никогда не должны забывать, что и шантажно-демонстративная попытка может закончиться фатально для суицидента.</a:t>
          </a:r>
          <a:endParaRPr lang="ru-RU" sz="2400" kern="1200"/>
        </a:p>
      </dsp:txBody>
      <dsp:txXfrm>
        <a:off x="2446868" y="2936243"/>
        <a:ext cx="7154328" cy="1468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7182B-0A17-4956-897E-14D043334E3F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5BB87-3F7D-4DB2-B7F5-1E2D421B2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8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BB87-3F7D-4DB2-B7F5-1E2D421B2C09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1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93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0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14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30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7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55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164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11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4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6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6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7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44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1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75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2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9C8DAC-E9EA-46FC-9E78-F84AD8B09712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A72144-874A-4299-B225-B089520E1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9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detionline.com/helpline/about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643965"/>
          </a:xfrm>
        </p:spPr>
        <p:txBody>
          <a:bodyPr/>
          <a:lstStyle/>
          <a:p>
            <a:r>
              <a:rPr lang="ru-RU" sz="4000" dirty="0" smtClean="0"/>
              <a:t>Профилактика суицидального поведения у детей и подростков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990109"/>
            <a:ext cx="6815669" cy="98829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Бабинцева Людмила Николаевна, старший преподаватель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КПиП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ГАУ ДПО ИРО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500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00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760021"/>
          <a:ext cx="9601200" cy="5115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9829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1104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Диагностика суицидального риска </a:t>
            </a:r>
            <a:b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/>
              <a:t>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93174"/>
            <a:ext cx="9601196" cy="408269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139043" y="1440434"/>
            <a:ext cx="5913912" cy="116378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Используется принцип комплексной </a:t>
            </a:r>
            <a:r>
              <a:rPr lang="ru-RU" sz="2400" dirty="0" smtClean="0"/>
              <a:t>диагностики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89413" y="2481943"/>
            <a:ext cx="1935678" cy="10925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Психолого-педагогическое наблюдение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86348" y="2505694"/>
            <a:ext cx="1828800" cy="11044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беседа</a:t>
            </a:r>
            <a:endParaRPr lang="ru-RU" sz="2800" dirty="0"/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7137070" y="2604216"/>
            <a:ext cx="2968831" cy="1504646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тестирование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2671" y="4278637"/>
            <a:ext cx="2101932" cy="1279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бумажное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94068" y="4278637"/>
            <a:ext cx="2133601" cy="1282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компьютерное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1103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1. Диагностическое интервью с семейным анамнезом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Специалист должен выяснить, случались ли в семье обследуемого случаи суицида; узнать подробности об учащемся: как часто он размышляет о суициде, что натолкнуло его на подобные мысли, и т.д. </a:t>
            </a:r>
          </a:p>
        </p:txBody>
      </p:sp>
    </p:spTree>
    <p:extLst>
      <p:ext uri="{BB962C8B-B14F-4D97-AF65-F5344CB8AC3E}">
        <p14:creationId xmlns:p14="http://schemas.microsoft.com/office/powerpoint/2010/main" val="36821681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2. </a:t>
            </a:r>
            <a:r>
              <a:rPr lang="ru-RU" b="1" dirty="0">
                <a:solidFill>
                  <a:srgbClr val="00B050"/>
                </a:solidFill>
              </a:rPr>
              <a:t>Диагностика межличностных отношений в коллективе.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Педагогу-психологу необходимо знать, какие взаимоотношения складываются между учащимися, учащимися и педагогическими работниками, социально-психологический климат в коллективе учащихся и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32769554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24396"/>
            <a:ext cx="9601196" cy="7481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Рекомендуемые психологические методики: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74421"/>
            <a:ext cx="9601196" cy="420144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Методика диагностики межличностных отношений Т. </a:t>
            </a:r>
            <a:r>
              <a:rPr lang="ru-RU" dirty="0" err="1"/>
              <a:t>Лири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Методика «Q-сортировка» В. </a:t>
            </a:r>
            <a:r>
              <a:rPr lang="ru-RU" dirty="0" err="1"/>
              <a:t>Стефансон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«Экспресс-методика» по изучению социально-психологического климата в трудовом коллективе» О.С. </a:t>
            </a:r>
            <a:r>
              <a:rPr lang="ru-RU" dirty="0" err="1"/>
              <a:t>Михалюк</a:t>
            </a:r>
            <a:r>
              <a:rPr lang="ru-RU" dirty="0"/>
              <a:t> и А.Ю. </a:t>
            </a:r>
            <a:r>
              <a:rPr lang="ru-RU" dirty="0" err="1"/>
              <a:t>Шалыто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«Оценка социально-психологического климата в педагогическом коллективе» (метод полярных профилей) (Е.И. Рогов);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Экспериментально-психологическая методика изучения </a:t>
            </a:r>
            <a:r>
              <a:rPr lang="ru-RU" dirty="0" err="1"/>
              <a:t>фрустрационных</a:t>
            </a:r>
            <a:r>
              <a:rPr lang="ru-RU" dirty="0"/>
              <a:t> реакций (</a:t>
            </a:r>
            <a:r>
              <a:rPr lang="ru-RU" dirty="0" err="1"/>
              <a:t>Фрустрационный</a:t>
            </a:r>
            <a:r>
              <a:rPr lang="ru-RU" dirty="0"/>
              <a:t> тест) С. Розенцвейга;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 Тест описания поведения Томаса;  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. Метод социометрических измерений (социометрия) (Е.С. Кузьмин, Я.Н. </a:t>
            </a:r>
            <a:r>
              <a:rPr lang="ru-RU" dirty="0" err="1"/>
              <a:t>Коломинский</a:t>
            </a:r>
            <a:r>
              <a:rPr lang="ru-RU" dirty="0"/>
              <a:t>, В.А. </a:t>
            </a:r>
            <a:r>
              <a:rPr lang="ru-RU" dirty="0" err="1"/>
              <a:t>Ядова</a:t>
            </a:r>
            <a:r>
              <a:rPr lang="ru-RU" dirty="0"/>
              <a:t> и др.; </a:t>
            </a:r>
            <a:endParaRPr lang="ru-RU" dirty="0" smtClean="0"/>
          </a:p>
          <a:p>
            <a:r>
              <a:rPr lang="ru-RU" dirty="0" smtClean="0"/>
              <a:t>8</a:t>
            </a:r>
            <a:r>
              <a:rPr lang="ru-RU" dirty="0"/>
              <a:t>. Микроисследование «Атмосфера в группе». </a:t>
            </a:r>
          </a:p>
        </p:txBody>
      </p:sp>
    </p:spTree>
    <p:extLst>
      <p:ext uri="{BB962C8B-B14F-4D97-AF65-F5344CB8AC3E}">
        <p14:creationId xmlns:p14="http://schemas.microsoft.com/office/powerpoint/2010/main" val="190497766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0916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С помощью представленных методик можно определить: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Особенности </a:t>
            </a:r>
            <a:r>
              <a:rPr lang="ru-RU" dirty="0"/>
              <a:t>межличностного поведения. </a:t>
            </a:r>
            <a:endParaRPr lang="ru-RU" dirty="0" smtClean="0"/>
          </a:p>
          <a:p>
            <a:r>
              <a:rPr lang="ru-RU" dirty="0" smtClean="0"/>
              <a:t>Способы </a:t>
            </a:r>
            <a:r>
              <a:rPr lang="ru-RU" dirty="0"/>
              <a:t>реагирования в конфликте. </a:t>
            </a:r>
          </a:p>
          <a:p>
            <a:r>
              <a:rPr lang="ru-RU" dirty="0" smtClean="0"/>
              <a:t>Рабочую </a:t>
            </a:r>
            <a:r>
              <a:rPr lang="ru-RU" dirty="0"/>
              <a:t>атмосферу в учреждении. </a:t>
            </a:r>
            <a:endParaRPr lang="ru-RU" dirty="0" smtClean="0"/>
          </a:p>
          <a:p>
            <a:r>
              <a:rPr lang="ru-RU" dirty="0" smtClean="0"/>
              <a:t>Психологический </a:t>
            </a:r>
            <a:r>
              <a:rPr lang="ru-RU" dirty="0"/>
              <a:t>климат в коллективе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Отношение </a:t>
            </a:r>
            <a:r>
              <a:rPr lang="ru-RU" dirty="0"/>
              <a:t>к учреждению. </a:t>
            </a:r>
          </a:p>
        </p:txBody>
      </p:sp>
    </p:spTree>
    <p:extLst>
      <p:ext uri="{BB962C8B-B14F-4D97-AF65-F5344CB8AC3E}">
        <p14:creationId xmlns:p14="http://schemas.microsoft.com/office/powerpoint/2010/main" val="363723956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3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  <a:r>
              <a:rPr lang="ru-RU" b="1" dirty="0">
                <a:solidFill>
                  <a:srgbClr val="00B050"/>
                </a:solidFill>
              </a:rPr>
              <a:t>Диагностика семейных отношений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Большое значение в формировании  суицидальных наклонностей у учащихся имеют семейные отношения. Психологический климат в семье, его специфическая морально-психологическая атмосфера, играет важную роль в решении каждой семьей ее воспитательных задач.  Условием формирования нормальных взаимоотношений в семье является высокий уровень взаимной информированности родителей и подростков для адекватного представления о личностных особенностях друг друга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Тестирование необходимо как для учащегося так и его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08028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Рекомендуемые психологические методики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Рисуночный тест «Семья животных», «Рисунок семьи», «Кинетический рисунок семьи».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 «Цветовой тест отношений»  А.М. Эткинда.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«Анализ семейных взаимоотношений»  (Э.Г. </a:t>
            </a:r>
            <a:r>
              <a:rPr lang="ru-RU" dirty="0" err="1"/>
              <a:t>Эйдемиллер</a:t>
            </a:r>
            <a:r>
              <a:rPr lang="ru-RU" dirty="0"/>
              <a:t>, В.В. </a:t>
            </a:r>
            <a:r>
              <a:rPr lang="ru-RU" dirty="0" err="1"/>
              <a:t>Юстицкис</a:t>
            </a:r>
            <a:r>
              <a:rPr lang="ru-RU" dirty="0"/>
              <a:t> (АСВ)) </a:t>
            </a:r>
          </a:p>
        </p:txBody>
      </p:sp>
    </p:spTree>
    <p:extLst>
      <p:ext uri="{BB962C8B-B14F-4D97-AF65-F5344CB8AC3E}">
        <p14:creationId xmlns:p14="http://schemas.microsoft.com/office/powerpoint/2010/main" val="22226243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4. </a:t>
            </a:r>
            <a:r>
              <a:rPr lang="ru-RU" b="1" dirty="0">
                <a:solidFill>
                  <a:srgbClr val="00B050"/>
                </a:solidFill>
              </a:rPr>
              <a:t>Диагностика психических состояний и свойств личности учащихся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Позволяет исследовать:</a:t>
            </a:r>
          </a:p>
          <a:p>
            <a:r>
              <a:rPr lang="ru-RU" dirty="0" smtClean="0"/>
              <a:t> </a:t>
            </a:r>
            <a:r>
              <a:rPr lang="ru-RU" dirty="0"/>
              <a:t>самооценку обучающихся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уровень тревожности, </a:t>
            </a:r>
            <a:endParaRPr lang="ru-RU" dirty="0" smtClean="0"/>
          </a:p>
          <a:p>
            <a:r>
              <a:rPr lang="ru-RU" dirty="0" smtClean="0"/>
              <a:t>депрессивности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личностные </a:t>
            </a:r>
            <a:r>
              <a:rPr lang="ru-RU" dirty="0"/>
              <a:t>особенности, </a:t>
            </a:r>
            <a:endParaRPr lang="ru-RU" dirty="0" smtClean="0"/>
          </a:p>
          <a:p>
            <a:r>
              <a:rPr lang="ru-RU" dirty="0" smtClean="0"/>
              <a:t>эмоциональное </a:t>
            </a:r>
            <a:r>
              <a:rPr lang="ru-RU" dirty="0"/>
              <a:t>состояние и </a:t>
            </a:r>
            <a:r>
              <a:rPr lang="ru-RU" dirty="0" smtClean="0"/>
              <a:t>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80381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83771"/>
            <a:ext cx="9601196" cy="11044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Рекомендуемые психологические методики: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55669"/>
            <a:ext cx="9601196" cy="4320199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 Рисуночный тест «Несуществующее животное».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Шкала самооценки (Ч.Д. </a:t>
            </a:r>
            <a:r>
              <a:rPr lang="ru-RU" dirty="0" err="1"/>
              <a:t>Спилбергер</a:t>
            </a:r>
            <a:r>
              <a:rPr lang="ru-RU" dirty="0"/>
              <a:t>, Ю.Л. Ханин (диагностика личностной и реактивной тревожности);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Шкала CES-D по определению уровня депрессии (А.Б. Смулевич);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Опросник для исследования подростковой депрессивности «</a:t>
            </a:r>
            <a:r>
              <a:rPr lang="ru-RU" dirty="0" err="1"/>
              <a:t>Депрископ</a:t>
            </a:r>
            <a:r>
              <a:rPr lang="ru-RU" dirty="0"/>
              <a:t>» (</a:t>
            </a:r>
            <a:r>
              <a:rPr lang="ru-RU" dirty="0" err="1"/>
              <a:t>Heymans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Многофакторный личностный опросник </a:t>
            </a:r>
            <a:r>
              <a:rPr lang="ru-RU" dirty="0" err="1"/>
              <a:t>Кеттелла</a:t>
            </a:r>
            <a:r>
              <a:rPr lang="ru-RU" dirty="0"/>
              <a:t> (модификация Л.А. </a:t>
            </a:r>
            <a:r>
              <a:rPr lang="ru-RU" dirty="0" err="1"/>
              <a:t>Ясюковой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/>
              <a:t>6. Цветовой тест </a:t>
            </a:r>
            <a:r>
              <a:rPr lang="ru-RU" dirty="0" err="1"/>
              <a:t>Люшера</a:t>
            </a:r>
            <a:r>
              <a:rPr lang="ru-RU" dirty="0"/>
              <a:t> (в </a:t>
            </a:r>
            <a:r>
              <a:rPr lang="ru-RU" dirty="0" err="1"/>
              <a:t>т.ч</a:t>
            </a:r>
            <a:r>
              <a:rPr lang="ru-RU" dirty="0"/>
              <a:t>. его модификация Л.А. </a:t>
            </a:r>
            <a:r>
              <a:rPr lang="ru-RU" dirty="0" err="1"/>
              <a:t>Ясюковой</a:t>
            </a:r>
            <a:r>
              <a:rPr lang="ru-RU" dirty="0"/>
              <a:t> «Цветовой тест эмоциональных состояний»); </a:t>
            </a:r>
          </a:p>
        </p:txBody>
      </p:sp>
    </p:spTree>
    <p:extLst>
      <p:ext uri="{BB962C8B-B14F-4D97-AF65-F5344CB8AC3E}">
        <p14:creationId xmlns:p14="http://schemas.microsoft.com/office/powerpoint/2010/main" val="266912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66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655" y="2434442"/>
            <a:ext cx="10184077" cy="3690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b="1" i="1" dirty="0" smtClean="0"/>
              <a:t>  </a:t>
            </a:r>
            <a:r>
              <a:rPr lang="ru-RU" sz="3500" b="1" i="1" dirty="0" smtClean="0">
                <a:solidFill>
                  <a:srgbClr val="0070C0"/>
                </a:solidFill>
              </a:rPr>
              <a:t>Смерть</a:t>
            </a:r>
            <a:r>
              <a:rPr lang="ru-RU" sz="3500" b="1" i="1" dirty="0">
                <a:solidFill>
                  <a:srgbClr val="0070C0"/>
                </a:solidFill>
              </a:rPr>
              <a:t>» </a:t>
            </a:r>
            <a:r>
              <a:rPr lang="ru-RU" sz="3500" b="1" i="1" dirty="0"/>
              <a:t>в детском возрасте воспринимается абстрактно, как что-то временное, непонятное, не всегда связанное с собственной личностью ребенка.</a:t>
            </a:r>
          </a:p>
          <a:p>
            <a:pPr>
              <a:buNone/>
            </a:pPr>
            <a:r>
              <a:rPr lang="ru-RU" sz="3500" b="1" i="1" dirty="0"/>
              <a:t> </a:t>
            </a:r>
            <a:r>
              <a:rPr lang="ru-RU" sz="3500" b="1" i="1" dirty="0">
                <a:solidFill>
                  <a:srgbClr val="0070C0"/>
                </a:solidFill>
              </a:rPr>
              <a:t>«Понятия смерти» </a:t>
            </a:r>
            <a:r>
              <a:rPr lang="ru-RU" sz="3500" b="1" i="1" dirty="0"/>
              <a:t>формируется примерно к 9 годам жизни. </a:t>
            </a:r>
          </a:p>
          <a:p>
            <a:pPr>
              <a:buNone/>
            </a:pPr>
            <a:endParaRPr lang="ru-RU" sz="3500" b="1" i="1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75148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38151"/>
            <a:ext cx="9601196" cy="493771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7. Опросник  «Самооценка психических состояний личности» Г. </a:t>
            </a:r>
            <a:r>
              <a:rPr lang="ru-RU" dirty="0" err="1">
                <a:solidFill>
                  <a:schemeClr val="tx1"/>
                </a:solidFill>
              </a:rPr>
              <a:t>Айзенка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адаптция</a:t>
            </a:r>
            <a:r>
              <a:rPr lang="ru-RU" dirty="0">
                <a:solidFill>
                  <a:schemeClr val="tx1"/>
                </a:solidFill>
              </a:rPr>
              <a:t> М.В. Горской);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8</a:t>
            </a:r>
            <a:r>
              <a:rPr lang="ru-RU" dirty="0">
                <a:solidFill>
                  <a:schemeClr val="tx1"/>
                </a:solidFill>
              </a:rPr>
              <a:t>. Определение акцентуаций характера (К. </a:t>
            </a:r>
            <a:r>
              <a:rPr lang="ru-RU" dirty="0" err="1">
                <a:solidFill>
                  <a:schemeClr val="tx1"/>
                </a:solidFill>
              </a:rPr>
              <a:t>Леонгард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9. Опросник суицидального риска (ОСР) (модификация Т.Н. Разуваевой);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10</a:t>
            </a:r>
            <a:r>
              <a:rPr lang="ru-RU" dirty="0">
                <a:solidFill>
                  <a:schemeClr val="tx1"/>
                </a:solidFill>
              </a:rPr>
              <a:t>. Методика экспресс-диагностики суицидального риска «Сигнал» М.В. Зотов, В.М. </a:t>
            </a:r>
            <a:r>
              <a:rPr lang="ru-RU" dirty="0" err="1">
                <a:solidFill>
                  <a:schemeClr val="tx1"/>
                </a:solidFill>
              </a:rPr>
              <a:t>Петрукович</a:t>
            </a:r>
            <a:r>
              <a:rPr lang="ru-RU" dirty="0">
                <a:solidFill>
                  <a:schemeClr val="tx1"/>
                </a:solidFill>
              </a:rPr>
              <a:t>  (</a:t>
            </a:r>
            <a:r>
              <a:rPr lang="ru-RU" i="1" dirty="0">
                <a:solidFill>
                  <a:schemeClr val="tx1"/>
                </a:solidFill>
              </a:rPr>
              <a:t>компьютерная программа не предъявляет высоких требований к уровню образования и интеллектуального развития обследуемых, дает возможность отличить готовность к истинно суицидальному поведению от поведения демонстративно-шантажного и </a:t>
            </a:r>
            <a:r>
              <a:rPr lang="ru-RU" i="1" dirty="0" err="1">
                <a:solidFill>
                  <a:schemeClr val="tx1"/>
                </a:solidFill>
              </a:rPr>
              <a:t>самоповреждающего</a:t>
            </a:r>
            <a:r>
              <a:rPr lang="ru-RU" dirty="0">
                <a:solidFill>
                  <a:schemeClr val="tx1"/>
                </a:solidFill>
              </a:rPr>
              <a:t>).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69635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09403"/>
            <a:ext cx="9601196" cy="486646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11. Прогностическая таблица риска суицида детей и подростков (А.Н. Волкова). </a:t>
            </a:r>
            <a:endParaRPr lang="ru-RU" dirty="0" smtClean="0"/>
          </a:p>
          <a:p>
            <a:r>
              <a:rPr lang="ru-RU" dirty="0" smtClean="0"/>
              <a:t>12</a:t>
            </a:r>
            <a:r>
              <a:rPr lang="ru-RU" dirty="0"/>
              <a:t>. Методика «Карта риска суицида» (модификация для подростков Л.Б. Шнейдер) </a:t>
            </a:r>
            <a:endParaRPr lang="ru-RU" dirty="0" smtClean="0"/>
          </a:p>
          <a:p>
            <a:r>
              <a:rPr lang="ru-RU" dirty="0" smtClean="0"/>
              <a:t>13</a:t>
            </a:r>
            <a:r>
              <a:rPr lang="ru-RU" dirty="0"/>
              <a:t>. Шкала депрессии А. Бека </a:t>
            </a:r>
            <a:endParaRPr lang="ru-RU" dirty="0" smtClean="0"/>
          </a:p>
          <a:p>
            <a:r>
              <a:rPr lang="ru-RU" dirty="0" smtClean="0"/>
              <a:t>14</a:t>
            </a:r>
            <a:r>
              <a:rPr lang="ru-RU" dirty="0"/>
              <a:t>. Шкала безнадежности А. Бека </a:t>
            </a:r>
            <a:endParaRPr lang="ru-RU" dirty="0" smtClean="0"/>
          </a:p>
          <a:p>
            <a:r>
              <a:rPr lang="ru-RU" dirty="0" smtClean="0"/>
              <a:t>15</a:t>
            </a:r>
            <a:r>
              <a:rPr lang="ru-RU" dirty="0"/>
              <a:t>. Опросник «Решение трудных ситуаций» (РТС) Модифицированный вариант О. Ю. Михайловой  </a:t>
            </a:r>
            <a:endParaRPr lang="ru-RU" dirty="0" smtClean="0"/>
          </a:p>
          <a:p>
            <a:r>
              <a:rPr lang="ru-RU" dirty="0" smtClean="0"/>
              <a:t>16</a:t>
            </a:r>
            <a:r>
              <a:rPr lang="ru-RU" dirty="0"/>
              <a:t>. Измерение степени выраженности сниженного настроения — </a:t>
            </a:r>
            <a:r>
              <a:rPr lang="ru-RU" dirty="0" err="1"/>
              <a:t>субдепрессии</a:t>
            </a:r>
            <a:r>
              <a:rPr lang="ru-RU" dirty="0"/>
              <a:t> (ШСНС) Модифицированный вариант </a:t>
            </a:r>
            <a:r>
              <a:rPr lang="ru-RU" dirty="0" err="1"/>
              <a:t>Т.Н.Балашовой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17</a:t>
            </a:r>
            <a:r>
              <a:rPr lang="ru-RU" dirty="0"/>
              <a:t>. Тест «Самооценка психических состояний» (</a:t>
            </a:r>
            <a:r>
              <a:rPr lang="ru-RU" dirty="0" err="1"/>
              <a:t>Айзенк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18</a:t>
            </a:r>
            <a:r>
              <a:rPr lang="ru-RU" dirty="0"/>
              <a:t>. Методика определения индивидуальных </a:t>
            </a:r>
            <a:r>
              <a:rPr lang="ru-RU" dirty="0" err="1"/>
              <a:t>коппинг</a:t>
            </a:r>
            <a:r>
              <a:rPr lang="ru-RU" dirty="0"/>
              <a:t>-стратегий Э. </a:t>
            </a:r>
            <a:r>
              <a:rPr lang="ru-RU" dirty="0" err="1"/>
              <a:t>Хайма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19</a:t>
            </a:r>
            <a:r>
              <a:rPr lang="ru-RU" dirty="0"/>
              <a:t>. Выявление суицидального риска у детей (А.А. Кучер, В.П. </a:t>
            </a:r>
            <a:r>
              <a:rPr lang="ru-RU" dirty="0" err="1"/>
              <a:t>Костюкевич</a:t>
            </a:r>
            <a:r>
              <a:rPr lang="ru-RU" dirty="0"/>
              <a:t>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47002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5. </a:t>
            </a:r>
            <a:r>
              <a:rPr lang="ru-RU" b="1" dirty="0">
                <a:solidFill>
                  <a:srgbClr val="00B050"/>
                </a:solidFill>
              </a:rPr>
              <a:t>Определение особенностей поведения.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1. Проективная методика «</a:t>
            </a:r>
            <a:r>
              <a:rPr lang="ru-RU" dirty="0" err="1"/>
              <a:t>Hand</a:t>
            </a:r>
            <a:r>
              <a:rPr lang="ru-RU" dirty="0"/>
              <a:t>-тест» (Э. Вагнер, адаптация Т.Н. Курбатовой), позволяющая с высокой степенью </a:t>
            </a:r>
            <a:r>
              <a:rPr lang="ru-RU" dirty="0" err="1"/>
              <a:t>валидности</a:t>
            </a:r>
            <a:r>
              <a:rPr lang="ru-RU" dirty="0"/>
              <a:t> определить возможность открытого проявления агрессии и отсутствие сознательного контроля над поведенческими реакциями. </a:t>
            </a:r>
          </a:p>
        </p:txBody>
      </p:sp>
    </p:spTree>
    <p:extLst>
      <p:ext uri="{BB962C8B-B14F-4D97-AF65-F5344CB8AC3E}">
        <p14:creationId xmlns:p14="http://schemas.microsoft.com/office/powerpoint/2010/main" val="84626362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804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6. </a:t>
            </a:r>
            <a:r>
              <a:rPr lang="ru-RU" b="1" dirty="0">
                <a:solidFill>
                  <a:srgbClr val="00B050"/>
                </a:solidFill>
              </a:rPr>
              <a:t>Диагностика особенностей адаптации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Цель</a:t>
            </a:r>
            <a:r>
              <a:rPr lang="ru-RU" b="1" dirty="0">
                <a:solidFill>
                  <a:srgbClr val="7030A0"/>
                </a:solidFill>
              </a:rPr>
              <a:t>:  </a:t>
            </a:r>
            <a:r>
              <a:rPr lang="ru-RU" dirty="0">
                <a:solidFill>
                  <a:schemeClr val="tx1"/>
                </a:solidFill>
              </a:rPr>
              <a:t>исследование особенностей психолого-социальной адаптации обучающихся к образовательному учреждению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Рекомендуемая </a:t>
            </a:r>
            <a:r>
              <a:rPr lang="ru-RU" dirty="0">
                <a:solidFill>
                  <a:schemeClr val="tx1"/>
                </a:solidFill>
              </a:rPr>
              <a:t>психологическая методика – методика  диагностики социально-психологической адаптации (К. </a:t>
            </a:r>
            <a:r>
              <a:rPr lang="ru-RU" dirty="0" err="1">
                <a:solidFill>
                  <a:schemeClr val="tx1"/>
                </a:solidFill>
              </a:rPr>
              <a:t>Роджерс</a:t>
            </a:r>
            <a:r>
              <a:rPr lang="ru-RU" dirty="0">
                <a:solidFill>
                  <a:schemeClr val="tx1"/>
                </a:solidFill>
              </a:rPr>
              <a:t>, Р. </a:t>
            </a:r>
            <a:r>
              <a:rPr lang="ru-RU" dirty="0" err="1">
                <a:solidFill>
                  <a:schemeClr val="tx1"/>
                </a:solidFill>
              </a:rPr>
              <a:t>Даймонд</a:t>
            </a:r>
            <a:r>
              <a:rPr lang="ru-RU" dirty="0">
                <a:solidFill>
                  <a:schemeClr val="tx1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5810206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81892"/>
            <a:ext cx="9601196" cy="1235033"/>
          </a:xfrm>
        </p:spPr>
        <p:txBody>
          <a:bodyPr/>
          <a:lstStyle/>
          <a:p>
            <a:r>
              <a:rPr lang="ru-RU" dirty="0" smtClean="0"/>
              <a:t>Список рекомендуемой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38795"/>
            <a:ext cx="9601196" cy="5118265"/>
          </a:xfrm>
        </p:spPr>
        <p:txBody>
          <a:bodyPr>
            <a:normAutofit/>
          </a:bodyPr>
          <a:lstStyle/>
          <a:p>
            <a:r>
              <a:rPr lang="ru-RU" dirty="0" smtClean="0"/>
              <a:t>Абрамова</a:t>
            </a:r>
            <a:r>
              <a:rPr lang="ru-RU" dirty="0"/>
              <a:t>, Г.С. Практическая психология: Учебник для студентов вузов / Г.С. Абрамова. – Изд. 6-е, </a:t>
            </a:r>
            <a:r>
              <a:rPr lang="ru-RU" dirty="0" err="1"/>
              <a:t>перераб</a:t>
            </a:r>
            <a:r>
              <a:rPr lang="ru-RU" dirty="0"/>
              <a:t>. и доп. – М.: Академический проект, 2001. – 480 с. </a:t>
            </a:r>
            <a:endParaRPr lang="en-US" dirty="0" smtClean="0"/>
          </a:p>
          <a:p>
            <a:r>
              <a:rPr lang="ru-RU" dirty="0" smtClean="0"/>
              <a:t>Алиева </a:t>
            </a:r>
            <a:r>
              <a:rPr lang="ru-RU" dirty="0"/>
              <a:t>М.А., </a:t>
            </a:r>
            <a:r>
              <a:rPr lang="ru-RU" dirty="0" err="1"/>
              <a:t>Гришанович</a:t>
            </a:r>
            <a:r>
              <a:rPr lang="ru-RU" dirty="0"/>
              <a:t> Т.В., Лобанова Л.В., </a:t>
            </a:r>
            <a:r>
              <a:rPr lang="ru-RU" dirty="0" err="1"/>
              <a:t>Травникова</a:t>
            </a:r>
            <a:r>
              <a:rPr lang="ru-RU" dirty="0"/>
              <a:t> Н.Г., </a:t>
            </a:r>
            <a:r>
              <a:rPr lang="ru-RU" dirty="0" err="1"/>
              <a:t>Трошихина</a:t>
            </a:r>
            <a:r>
              <a:rPr lang="ru-RU" dirty="0"/>
              <a:t> Е.Г. Я сам строю свою жизнь. / Под ред. Е. Г. </a:t>
            </a:r>
            <a:r>
              <a:rPr lang="ru-RU" dirty="0" err="1"/>
              <a:t>Трошихиной</a:t>
            </a:r>
            <a:r>
              <a:rPr lang="ru-RU" dirty="0"/>
              <a:t>. </a:t>
            </a:r>
            <a:r>
              <a:rPr lang="ru-RU" dirty="0" err="1"/>
              <a:t>СПб.:Речь</a:t>
            </a:r>
            <a:r>
              <a:rPr lang="ru-RU" dirty="0"/>
              <a:t>, 2007.-216стр. </a:t>
            </a:r>
            <a:endParaRPr lang="en-US" dirty="0" smtClean="0"/>
          </a:p>
          <a:p>
            <a:r>
              <a:rPr lang="ru-RU" dirty="0" err="1" smtClean="0"/>
              <a:t>Амбрумова</a:t>
            </a:r>
            <a:r>
              <a:rPr lang="ru-RU" dirty="0"/>
              <a:t>, А.Г. Неотложная психотерапевтическая помощь в </a:t>
            </a:r>
            <a:r>
              <a:rPr lang="ru-RU" dirty="0" err="1"/>
              <a:t>суицидологической</a:t>
            </a:r>
            <a:r>
              <a:rPr lang="ru-RU" dirty="0"/>
              <a:t> практике. Методические рекомендации / А.Г. </a:t>
            </a:r>
            <a:r>
              <a:rPr lang="ru-RU" dirty="0" err="1"/>
              <a:t>Амбрумова</a:t>
            </a:r>
            <a:r>
              <a:rPr lang="ru-RU" dirty="0"/>
              <a:t>. – М., 1986.  </a:t>
            </a:r>
            <a:endParaRPr lang="en-US" dirty="0" smtClean="0"/>
          </a:p>
          <a:p>
            <a:r>
              <a:rPr lang="ru-RU" dirty="0" err="1" smtClean="0"/>
              <a:t>Амбрумова</a:t>
            </a:r>
            <a:r>
              <a:rPr lang="ru-RU" dirty="0"/>
              <a:t>, А.Г. Психология самоубийства / А.Г. </a:t>
            </a:r>
            <a:r>
              <a:rPr lang="ru-RU" dirty="0" err="1"/>
              <a:t>Амбрумова</a:t>
            </a:r>
            <a:r>
              <a:rPr lang="ru-RU" dirty="0"/>
              <a:t> // Социальная и клиническая психиатрия. – 1994. – № 4.  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03059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61901"/>
            <a:ext cx="9601196" cy="491396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Амбрумова</a:t>
            </a:r>
            <a:r>
              <a:rPr lang="ru-RU" dirty="0"/>
              <a:t> А.Г., Жезлова Л.Я. Методические рекомендации по профилактике суицидальных действий в детском и подростковом возрасте. М., 1978. </a:t>
            </a:r>
            <a:endParaRPr lang="en-US" dirty="0" smtClean="0"/>
          </a:p>
          <a:p>
            <a:r>
              <a:rPr lang="ru-RU" dirty="0" err="1" smtClean="0"/>
              <a:t>Аптер</a:t>
            </a:r>
            <a:r>
              <a:rPr lang="ru-RU" dirty="0" smtClean="0"/>
              <a:t> </a:t>
            </a:r>
            <a:r>
              <a:rPr lang="ru-RU" dirty="0"/>
              <a:t>А. Самоубийства и суицидальные попытки у молодежи.  В кн.: Напрасная смерть: причины и профилактика самоубийств. М.: Смысл, 2005; с. 192–208. </a:t>
            </a:r>
            <a:endParaRPr lang="en-US" dirty="0" smtClean="0"/>
          </a:p>
          <a:p>
            <a:r>
              <a:rPr lang="ru-RU" dirty="0" smtClean="0"/>
              <a:t>Бек</a:t>
            </a:r>
            <a:r>
              <a:rPr lang="ru-RU" dirty="0"/>
              <a:t>, А. Методы работы с суицидальным пациентом/ А. Бек // Журнал практической психологии и психоанализа. – 2003. – № 1. </a:t>
            </a:r>
            <a:endParaRPr lang="en-US" dirty="0" smtClean="0"/>
          </a:p>
          <a:p>
            <a:r>
              <a:rPr lang="ru-RU" dirty="0" smtClean="0"/>
              <a:t>Белкин</a:t>
            </a:r>
            <a:r>
              <a:rPr lang="ru-RU" dirty="0"/>
              <a:t>, А.С. Основы возрастной педагогики: Учебное пособие для </a:t>
            </a:r>
            <a:r>
              <a:rPr lang="ru-RU" dirty="0" err="1"/>
              <a:t>пед</a:t>
            </a:r>
            <a:r>
              <a:rPr lang="ru-RU" dirty="0"/>
              <a:t>. уч. заведений / А.С. Белкин. – М.: Изд-во «Академия», 2000. – 192 с. </a:t>
            </a:r>
            <a:endParaRPr lang="en-US" dirty="0" smtClean="0"/>
          </a:p>
          <a:p>
            <a:r>
              <a:rPr lang="ru-RU" dirty="0" smtClean="0"/>
              <a:t>  </a:t>
            </a:r>
            <a:r>
              <a:rPr lang="ru-RU" dirty="0" err="1"/>
              <a:t>Вароткина</a:t>
            </a:r>
            <a:r>
              <a:rPr lang="ru-RU" dirty="0"/>
              <a:t>, Ж.Л. Самоубийства как социальная патология / Ж.Л. </a:t>
            </a:r>
            <a:r>
              <a:rPr lang="ru-RU" dirty="0" err="1"/>
              <a:t>Вароткина</a:t>
            </a:r>
            <a:r>
              <a:rPr lang="ru-RU" dirty="0"/>
              <a:t> // Экология человека. – 2000. – № 4. – С.82-83.</a:t>
            </a:r>
          </a:p>
        </p:txBody>
      </p:sp>
    </p:spTree>
    <p:extLst>
      <p:ext uri="{BB962C8B-B14F-4D97-AF65-F5344CB8AC3E}">
        <p14:creationId xmlns:p14="http://schemas.microsoft.com/office/powerpoint/2010/main" val="325302098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60021"/>
            <a:ext cx="9601196" cy="5115847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/>
              <a:t>Васильева, О.С. Психологические проблемы отношения к смерти у старшеклассников: теоретические и практические аспекты / О.С. Васильева, И.Е. </a:t>
            </a:r>
            <a:r>
              <a:rPr lang="ru-RU" sz="3200" dirty="0" err="1"/>
              <a:t>Андрущенко</a:t>
            </a:r>
            <a:r>
              <a:rPr lang="ru-RU" sz="3200" dirty="0"/>
              <a:t> // Журнал практического психолога.  – 2000. – № 3-4. – С.182-200. 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ru-RU" sz="3200" dirty="0" smtClean="0"/>
              <a:t>Ведяшкин </a:t>
            </a:r>
            <a:r>
              <a:rPr lang="ru-RU" sz="3200" dirty="0"/>
              <a:t>В.Н. Аддитивные предпосылки </a:t>
            </a:r>
            <a:r>
              <a:rPr lang="ru-RU" sz="3200" dirty="0" err="1"/>
              <a:t>аутоагрессивного</a:t>
            </a:r>
            <a:r>
              <a:rPr lang="ru-RU" sz="3200" dirty="0"/>
              <a:t> поведения у подростков с учетом гендерных особенностей. Актуальные вопросы психиатр. и наркологии. 2011; 15: 210–2.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ru-RU" sz="3200" dirty="0" smtClean="0"/>
              <a:t>Волкова</a:t>
            </a:r>
            <a:r>
              <a:rPr lang="ru-RU" sz="3200" dirty="0"/>
              <a:t>, А.Н. Психолого-педагогическая поддержка детей </a:t>
            </a:r>
            <a:r>
              <a:rPr lang="ru-RU" sz="3200" dirty="0" err="1"/>
              <a:t>суицидентов</a:t>
            </a:r>
            <a:r>
              <a:rPr lang="ru-RU" sz="3200" dirty="0"/>
              <a:t> / А.Н. Волкова // Вестник психосоциальной и </a:t>
            </a:r>
            <a:r>
              <a:rPr lang="ru-RU" sz="3200" dirty="0" err="1"/>
              <a:t>коррекционнореабилитационной</a:t>
            </a:r>
            <a:r>
              <a:rPr lang="ru-RU" sz="3200" dirty="0"/>
              <a:t> работы. – 1998. – №2. – С. 36-43. </a:t>
            </a:r>
            <a:endParaRPr lang="en-US" sz="3200" dirty="0" smtClean="0"/>
          </a:p>
          <a:p>
            <a:r>
              <a:rPr lang="ru-RU" sz="3200" dirty="0" err="1" smtClean="0"/>
              <a:t>Глэддинг</a:t>
            </a:r>
            <a:r>
              <a:rPr lang="ru-RU" sz="3200" dirty="0"/>
              <a:t>, С. Психологическое консультирование / С. </a:t>
            </a:r>
            <a:r>
              <a:rPr lang="ru-RU" sz="3200" dirty="0" err="1"/>
              <a:t>Глэдинг</a:t>
            </a:r>
            <a:r>
              <a:rPr lang="ru-RU" sz="3200" dirty="0"/>
              <a:t>. – СПб.: Питер, 2002. – 736 с. </a:t>
            </a:r>
            <a:endParaRPr lang="en-US" sz="3200" dirty="0" smtClean="0"/>
          </a:p>
          <a:p>
            <a:r>
              <a:rPr lang="ru-RU" sz="3200" dirty="0" smtClean="0"/>
              <a:t>Горская</a:t>
            </a:r>
            <a:r>
              <a:rPr lang="ru-RU" sz="3200" dirty="0"/>
              <a:t>,  М.В. Диагностика суицидального поведения у подростков / М.В. Горская // Вестник психосоциальной работы. – 1994. – № 1. – С.44-52. </a:t>
            </a:r>
            <a:endParaRPr lang="en-US" sz="3200" dirty="0" smtClean="0"/>
          </a:p>
          <a:p>
            <a:r>
              <a:rPr lang="ru-RU" sz="3200" dirty="0" smtClean="0"/>
              <a:t>Жезлова </a:t>
            </a:r>
            <a:r>
              <a:rPr lang="ru-RU" sz="3200" dirty="0"/>
              <a:t>Л.Я. К вопросу о самоубийствах детей и подростков.  В кн.: Актуальные проблемы </a:t>
            </a:r>
            <a:r>
              <a:rPr lang="ru-RU" sz="3200" dirty="0" err="1"/>
              <a:t>суицидологии</a:t>
            </a:r>
            <a:r>
              <a:rPr lang="ru-RU" sz="3200" dirty="0"/>
              <a:t>. М., 1978; 82: 93–104. </a:t>
            </a:r>
            <a:endParaRPr lang="en-US" sz="3200" dirty="0" smtClean="0"/>
          </a:p>
          <a:p>
            <a:r>
              <a:rPr lang="ru-RU" sz="3200" dirty="0" err="1" smtClean="0"/>
              <a:t>Зинова</a:t>
            </a:r>
            <a:r>
              <a:rPr lang="ru-RU" sz="3200" dirty="0"/>
              <a:t>, Е.Ю. Определение эмоционального состояния и личностных особенностей у подростков для профилактики суицидального поведения. Методические рекомендации / Е.Ю. </a:t>
            </a:r>
            <a:r>
              <a:rPr lang="ru-RU" sz="3200" dirty="0" err="1"/>
              <a:t>Зинова</a:t>
            </a:r>
            <a:r>
              <a:rPr lang="ru-RU" sz="3200" dirty="0"/>
              <a:t>. –  Ханты-Мансийск, 2009. – 23 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2837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09403"/>
            <a:ext cx="9601196" cy="486646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Меновщиков, В.Ю. Психологическое консультирование: работа с кризисными и проблемными ситуациями / В.Ю. Меновщиков. – 2-е изд., стер. – М.: Смысл, 2005. – 182 с. </a:t>
            </a:r>
            <a:endParaRPr lang="en-US" dirty="0" smtClean="0"/>
          </a:p>
          <a:p>
            <a:r>
              <a:rPr lang="ru-RU" dirty="0" smtClean="0"/>
              <a:t>Михайлина</a:t>
            </a:r>
            <a:r>
              <a:rPr lang="ru-RU" dirty="0"/>
              <a:t>, М.Ю. Психологическая помощь подростку в кризисных ситуациях: профилактика, технологии, консультирование, занятия, тренинги / М.Ю. Михайлина, М.А. Павлова. – Волгоград: Учитель, 2009. – 207 с. </a:t>
            </a:r>
            <a:endParaRPr lang="en-US" dirty="0" smtClean="0"/>
          </a:p>
          <a:p>
            <a:r>
              <a:rPr lang="ru-RU" dirty="0" err="1" smtClean="0"/>
              <a:t>Молтсбергер</a:t>
            </a:r>
            <a:r>
              <a:rPr lang="ru-RU" dirty="0"/>
              <a:t>, Дж. Опасность самоубийства: клиническая оценка и принятие решений / Дж. </a:t>
            </a:r>
            <a:r>
              <a:rPr lang="ru-RU" dirty="0" err="1"/>
              <a:t>Молтсбергер</a:t>
            </a:r>
            <a:r>
              <a:rPr lang="ru-RU" dirty="0"/>
              <a:t> // Журнал практической психологии и психоанализа. – 2003. – № 1. </a:t>
            </a:r>
            <a:endParaRPr lang="en-US" dirty="0" smtClean="0"/>
          </a:p>
          <a:p>
            <a:r>
              <a:rPr lang="ru-RU" dirty="0" smtClean="0"/>
              <a:t>Моховиков</a:t>
            </a:r>
            <a:r>
              <a:rPr lang="ru-RU" dirty="0"/>
              <a:t>, А.Н. Суицидальный клиент: Взгляд </a:t>
            </a:r>
            <a:r>
              <a:rPr lang="ru-RU" dirty="0" err="1"/>
              <a:t>гештальт</a:t>
            </a:r>
            <a:r>
              <a:rPr lang="ru-RU" dirty="0"/>
              <a:t>-терапевта / А.Н. Моховиков // </a:t>
            </a:r>
            <a:r>
              <a:rPr lang="ru-RU" dirty="0" err="1"/>
              <a:t>Суицидология</a:t>
            </a:r>
            <a:r>
              <a:rPr lang="ru-RU" dirty="0"/>
              <a:t>: Прошлое и настоящее: Проблема самоубийства в трудах философов, социологов, психотерапевтов и в художественных текстах. – М., 2001. </a:t>
            </a:r>
            <a:endParaRPr lang="en-US" dirty="0" smtClean="0"/>
          </a:p>
          <a:p>
            <a:r>
              <a:rPr lang="ru-RU" dirty="0" smtClean="0"/>
              <a:t>Нечипоренко </a:t>
            </a:r>
            <a:r>
              <a:rPr lang="ru-RU" dirty="0"/>
              <a:t>В.В. Некоторые аспекты суицидального поведения у акцентуированных личностей в юношеском возрасте. </a:t>
            </a:r>
            <a:r>
              <a:rPr lang="ru-RU" dirty="0" err="1"/>
              <a:t>Саморазрушающее</a:t>
            </a:r>
            <a:r>
              <a:rPr lang="ru-RU" dirty="0"/>
              <a:t> поведение у подростков. Сб. науч. трудов. Л., 1991; с. 36–40. </a:t>
            </a:r>
            <a:endParaRPr lang="en-US" dirty="0" smtClean="0"/>
          </a:p>
          <a:p>
            <a:r>
              <a:rPr lang="ru-RU" dirty="0" smtClean="0"/>
              <a:t>Погодин </a:t>
            </a:r>
            <a:r>
              <a:rPr lang="ru-RU" dirty="0"/>
              <a:t>И.А. Суицидальное поведение: психологические аспекты Учеб. пособие. – 2-е изд., стереотип. – М.: Флинта, 2011. </a:t>
            </a:r>
            <a:endParaRPr lang="en-US" dirty="0" smtClean="0"/>
          </a:p>
          <a:p>
            <a:r>
              <a:rPr lang="ru-RU" dirty="0" smtClean="0"/>
              <a:t>Подольский</a:t>
            </a:r>
            <a:r>
              <a:rPr lang="ru-RU" dirty="0"/>
              <a:t>, А.И. Диагностика подростковой депрессивности. Теория и практика / А.И. Подольский, О.А. </a:t>
            </a:r>
            <a:r>
              <a:rPr lang="ru-RU" dirty="0" err="1"/>
              <a:t>Идобаева</a:t>
            </a:r>
            <a:r>
              <a:rPr lang="ru-RU" dirty="0"/>
              <a:t>, П. </a:t>
            </a:r>
            <a:r>
              <a:rPr lang="ru-RU" dirty="0" err="1"/>
              <a:t>Хейманс</a:t>
            </a:r>
            <a:r>
              <a:rPr lang="ru-RU" dirty="0"/>
              <a:t>. – СПб.: Питер, 2004. – 202 с. </a:t>
            </a:r>
            <a:endParaRPr lang="en-US" dirty="0" smtClean="0"/>
          </a:p>
          <a:p>
            <a:r>
              <a:rPr lang="ru-RU" dirty="0" err="1" smtClean="0"/>
              <a:t>Старшенбаум</a:t>
            </a:r>
            <a:r>
              <a:rPr lang="ru-RU" dirty="0"/>
              <a:t>, Г.В. </a:t>
            </a:r>
            <a:r>
              <a:rPr lang="ru-RU" dirty="0" err="1"/>
              <a:t>Суицидология</a:t>
            </a:r>
            <a:r>
              <a:rPr lang="ru-RU" dirty="0"/>
              <a:t> и кризисная психотерапия / Г.В. </a:t>
            </a:r>
            <a:r>
              <a:rPr lang="ru-RU" dirty="0" err="1"/>
              <a:t>Старшенбаум</a:t>
            </a:r>
            <a:r>
              <a:rPr lang="ru-RU" dirty="0"/>
              <a:t>. – М.: «</a:t>
            </a:r>
            <a:r>
              <a:rPr lang="ru-RU" dirty="0" err="1"/>
              <a:t>Когито</a:t>
            </a:r>
            <a:r>
              <a:rPr lang="ru-RU" dirty="0"/>
              <a:t>-Центр», 2005. – 376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46663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33153"/>
            <a:ext cx="9601196" cy="484271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Змановская</a:t>
            </a:r>
            <a:r>
              <a:rPr lang="ru-RU" dirty="0"/>
              <a:t> Е.В. </a:t>
            </a:r>
            <a:r>
              <a:rPr lang="ru-RU" dirty="0" err="1"/>
              <a:t>Девиантология</a:t>
            </a:r>
            <a:r>
              <a:rPr lang="ru-RU" dirty="0"/>
              <a:t>: Психология отклоняющегося поведения. М.: Издательский центр «Академия», 2003. </a:t>
            </a:r>
            <a:endParaRPr lang="en-US" dirty="0" smtClean="0"/>
          </a:p>
          <a:p>
            <a:r>
              <a:rPr lang="ru-RU" dirty="0" smtClean="0"/>
              <a:t>Игумнов </a:t>
            </a:r>
            <a:r>
              <a:rPr lang="ru-RU" dirty="0"/>
              <a:t>С.А. Основы психотерапии детей и подростков / Под ред. В.Т. Кондратенко. М.: Изд-во Института Психотерапии, 2001. </a:t>
            </a:r>
            <a:endParaRPr lang="en-US" dirty="0" smtClean="0"/>
          </a:p>
          <a:p>
            <a:r>
              <a:rPr lang="ru-RU" dirty="0" smtClean="0"/>
              <a:t>Кондратенко </a:t>
            </a:r>
            <a:r>
              <a:rPr lang="ru-RU" dirty="0"/>
              <a:t>В.Г. </a:t>
            </a:r>
            <a:r>
              <a:rPr lang="ru-RU" dirty="0" err="1"/>
              <a:t>Девиантное</a:t>
            </a:r>
            <a:r>
              <a:rPr lang="ru-RU" dirty="0"/>
              <a:t> поведение у подростков. Минск, 1988. </a:t>
            </a:r>
            <a:r>
              <a:rPr lang="ru-RU" dirty="0" err="1"/>
              <a:t>Конончук</a:t>
            </a:r>
            <a:r>
              <a:rPr lang="ru-RU" dirty="0"/>
              <a:t>, Н.В. О психологическом смысле суицидов / Н.В. </a:t>
            </a:r>
            <a:r>
              <a:rPr lang="ru-RU" dirty="0" err="1"/>
              <a:t>Конончук</a:t>
            </a:r>
            <a:r>
              <a:rPr lang="ru-RU" dirty="0"/>
              <a:t> // Психологический журнал. – 1989. – № 5.  </a:t>
            </a:r>
            <a:endParaRPr lang="en-US" dirty="0" smtClean="0"/>
          </a:p>
          <a:p>
            <a:r>
              <a:rPr lang="ru-RU" dirty="0" smtClean="0"/>
              <a:t>Копытин </a:t>
            </a:r>
            <a:r>
              <a:rPr lang="ru-RU" dirty="0"/>
              <a:t>А. И., Корт Б. Техники аналитической арт-терапии: исцеляющие путешествия. — СПб.: Речь, 2007. — 144 с. </a:t>
            </a:r>
            <a:endParaRPr lang="en-US" dirty="0" smtClean="0"/>
          </a:p>
          <a:p>
            <a:r>
              <a:rPr lang="ru-RU" dirty="0" smtClean="0"/>
              <a:t>Кучер</a:t>
            </a:r>
            <a:r>
              <a:rPr lang="ru-RU" dirty="0"/>
              <a:t>, А.А. Выявление суицидального риска у детей / А.А. Кучер, В.П. </a:t>
            </a:r>
            <a:r>
              <a:rPr lang="ru-RU" dirty="0" err="1"/>
              <a:t>Костюкевич</a:t>
            </a:r>
            <a:r>
              <a:rPr lang="ru-RU" dirty="0"/>
              <a:t> // Вестник психосоциальной и коррекционно-реабилитационной работы. – 2001. – №. 9. – С. 32-39. </a:t>
            </a:r>
            <a:endParaRPr lang="en-US" dirty="0" smtClean="0"/>
          </a:p>
          <a:p>
            <a:r>
              <a:rPr lang="ru-RU" dirty="0" err="1" smtClean="0"/>
              <a:t>Литмен</a:t>
            </a:r>
            <a:r>
              <a:rPr lang="ru-RU" dirty="0"/>
              <a:t>, Р. Зигмунд Фрейд о самоубийстве / Р. </a:t>
            </a:r>
            <a:r>
              <a:rPr lang="ru-RU" dirty="0" err="1"/>
              <a:t>Литмен</a:t>
            </a:r>
            <a:r>
              <a:rPr lang="ru-RU" dirty="0"/>
              <a:t> // Журнал практической психологии и психоанализа. – 2003. – № 1.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458021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35034"/>
            <a:ext cx="9601196" cy="464083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Личко</a:t>
            </a:r>
            <a:r>
              <a:rPr lang="ru-RU" dirty="0"/>
              <a:t> А.Е. Психопатии и акцентуации характера у подростков. Л.: Медицина, 1977. Марина, Е.И. Психологическое сопровождение личности, склонной к суицидальным формам поведения: монография / Е.И. Марина. – Красноярск: </a:t>
            </a:r>
            <a:r>
              <a:rPr lang="ru-RU" dirty="0" err="1"/>
              <a:t>СибГТУ</a:t>
            </a:r>
            <a:r>
              <a:rPr lang="ru-RU" dirty="0"/>
              <a:t>, 2009, – 152 с.  </a:t>
            </a:r>
            <a:endParaRPr lang="en-US" dirty="0"/>
          </a:p>
          <a:p>
            <a:r>
              <a:rPr lang="ru-RU" dirty="0"/>
              <a:t>Меновщиков, В.Ю. Введение в психологическое консультирование / В.Ю. Меновщиков. –  М.: Смысл, 2000. – 109 с. </a:t>
            </a:r>
          </a:p>
          <a:p>
            <a:r>
              <a:rPr lang="ru-RU" dirty="0" err="1" smtClean="0"/>
              <a:t>Фопель</a:t>
            </a:r>
            <a:r>
              <a:rPr lang="ru-RU" dirty="0" smtClean="0"/>
              <a:t> </a:t>
            </a:r>
            <a:r>
              <a:rPr lang="ru-RU" dirty="0"/>
              <a:t>К. На пороге взрослой жизни: Психологическая работа с подростковыми и юношескими проблемами. Личность. Способность  сильные стороны. Отношение к телу / Пер с нем. – М.: Генезис, 2008. – 216 с. </a:t>
            </a:r>
            <a:endParaRPr lang="en-US" dirty="0" smtClean="0"/>
          </a:p>
          <a:p>
            <a:r>
              <a:rPr lang="ru-RU" dirty="0" err="1" smtClean="0"/>
              <a:t>Фопель</a:t>
            </a:r>
            <a:r>
              <a:rPr lang="ru-RU" dirty="0" smtClean="0"/>
              <a:t> </a:t>
            </a:r>
            <a:r>
              <a:rPr lang="ru-RU" dirty="0"/>
              <a:t>К.  На пороге взрослой жизни: Психологическая работа с подростковыми и юношескими проблемами. Ценности, цели и интересы. Школа и учеба. Работа и досуг/ Пер. с нем. — М.: Генезис, 2008. - 208 с. </a:t>
            </a:r>
            <a:endParaRPr lang="en-US" dirty="0" smtClean="0"/>
          </a:p>
          <a:p>
            <a:r>
              <a:rPr lang="ru-RU" dirty="0" err="1" smtClean="0"/>
              <a:t>Хендин</a:t>
            </a:r>
            <a:r>
              <a:rPr lang="ru-RU" dirty="0"/>
              <a:t>, Г. Психотерапия и самоубийство / Г. </a:t>
            </a:r>
            <a:r>
              <a:rPr lang="ru-RU" dirty="0" err="1"/>
              <a:t>Хендин</a:t>
            </a:r>
            <a:r>
              <a:rPr lang="ru-RU" dirty="0"/>
              <a:t> // Журнал практической психологии и психоанализа. – 2003. – № 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65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890649"/>
          <a:ext cx="9601196" cy="516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40975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72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1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90649"/>
            <a:ext cx="9601196" cy="4985219"/>
          </a:xfrm>
        </p:spPr>
        <p:txBody>
          <a:bodyPr/>
          <a:lstStyle/>
          <a:p>
            <a:endParaRPr lang="ru-RU" sz="3600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Отсутствие 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зрелого понимания смерти:  </a:t>
            </a:r>
            <a:endParaRPr lang="ru-RU" sz="36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endParaRPr lang="ru-RU" sz="3600" dirty="0">
              <a:latin typeface="Monotype Corsiva" panose="03010101010201010101" pitchFamily="66" charset="0"/>
            </a:endParaRPr>
          </a:p>
          <a:p>
            <a:r>
              <a:rPr lang="ru-RU" sz="3600" dirty="0" smtClean="0">
                <a:latin typeface="Monotype Corsiva" panose="03010101010201010101" pitchFamily="66" charset="0"/>
              </a:rPr>
              <a:t>Подросток </a:t>
            </a:r>
            <a:r>
              <a:rPr lang="ru-RU" sz="3600" dirty="0">
                <a:latin typeface="Monotype Corsiva" panose="03010101010201010101" pitchFamily="66" charset="0"/>
              </a:rPr>
              <a:t>не отдает себе отчета в том, что смерть – это навсегда. Он думает, что вот попугаю «их» и все вернется назад и проблемы исчезнут.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75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516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33797"/>
            <a:ext cx="9601196" cy="4370120"/>
          </a:xfrm>
        </p:spPr>
        <p:txBody>
          <a:bodyPr>
            <a:normAutofit fontScale="25000" lnSpcReduction="20000"/>
          </a:bodyPr>
          <a:lstStyle/>
          <a:p>
            <a:r>
              <a:rPr lang="ru-RU" sz="10000" b="1" dirty="0" smtClean="0">
                <a:solidFill>
                  <a:schemeClr val="tx1"/>
                </a:solidFill>
              </a:rPr>
              <a:t>1</a:t>
            </a:r>
            <a:r>
              <a:rPr lang="ru-RU" sz="10000" dirty="0" smtClean="0">
                <a:solidFill>
                  <a:schemeClr val="tx1"/>
                </a:solidFill>
              </a:rPr>
              <a:t>. </a:t>
            </a:r>
            <a:r>
              <a:rPr lang="ru-RU" sz="10000" dirty="0">
                <a:solidFill>
                  <a:schemeClr val="tx1"/>
                </a:solidFill>
              </a:rPr>
              <a:t>10-летний мальчик, которого родители за плохую успеваемость грозились сдать в детский дом, попытался повеситься. Он вполне понимал, что умрет. </a:t>
            </a:r>
            <a:endParaRPr lang="ru-RU" sz="10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0000" i="1" dirty="0" smtClean="0">
                <a:solidFill>
                  <a:schemeClr val="tx1"/>
                </a:solidFill>
              </a:rPr>
              <a:t>Психолог</a:t>
            </a:r>
            <a:r>
              <a:rPr lang="ru-RU" sz="10000" dirty="0" smtClean="0">
                <a:solidFill>
                  <a:schemeClr val="tx1"/>
                </a:solidFill>
              </a:rPr>
              <a:t>: </a:t>
            </a:r>
            <a:r>
              <a:rPr lang="ru-RU" sz="10000" dirty="0">
                <a:solidFill>
                  <a:schemeClr val="tx1"/>
                </a:solidFill>
              </a:rPr>
              <a:t>«А что бы было дальше?» — «Мама бы поняла, что меня нельзя отдавать в детский дом, и мы бы стали счастливо жить». То есть он полагал, что когда смерть закончится, все всё поймут и ситуация образуется</a:t>
            </a:r>
            <a:r>
              <a:rPr lang="ru-RU" sz="10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0000" dirty="0" smtClean="0">
                <a:solidFill>
                  <a:schemeClr val="tx1"/>
                </a:solidFill>
              </a:rPr>
              <a:t>2. </a:t>
            </a:r>
            <a:r>
              <a:rPr lang="ru-RU" sz="10000" dirty="0">
                <a:solidFill>
                  <a:schemeClr val="tx1"/>
                </a:solidFill>
              </a:rPr>
              <a:t>Те, кто постарше, свято убеждены, что можно умереть «не до конца». Можно лишь продемонстрировать намерение. Взрослые тоже так поступают, но чаще всего прибегают к имитации — пишут душераздирающее письмо, разбрасывают упаковки из-под таблеток, а их смывают в унитаз. Дети так не поступают никогда.</a:t>
            </a:r>
          </a:p>
          <a:p>
            <a:endParaRPr lang="ru-RU" sz="4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82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09403"/>
            <a:ext cx="9601196" cy="4866465"/>
          </a:xfrm>
        </p:spPr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Нет </a:t>
            </a:r>
            <a:r>
              <a:rPr lang="ru-RU" sz="4000" b="1" dirty="0">
                <a:solidFill>
                  <a:srgbClr val="C00000"/>
                </a:solidFill>
              </a:rPr>
              <a:t>в обществе признанной </a:t>
            </a:r>
            <a:r>
              <a:rPr lang="ru-RU" sz="4000" b="1" dirty="0" smtClean="0">
                <a:solidFill>
                  <a:srgbClr val="C00000"/>
                </a:solidFill>
              </a:rPr>
              <a:t>идеологии: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стране, где нет устойчивых понятий о родине, о семье и прочем, подростки гораздо чаще чувствуют себя ненужными и пребывают в депрессии.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70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Monotype Corsiva" panose="03010101010201010101" pitchFamily="66" charset="0"/>
              </a:rPr>
              <a:t>Когда говорят о том, </a:t>
            </a:r>
            <a:r>
              <a:rPr lang="ru-RU" sz="4000" dirty="0">
                <a:latin typeface="Monotype Corsiva" panose="03010101010201010101" pitchFamily="66" charset="0"/>
              </a:rPr>
              <a:t>что все подростки, без изъятия,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находятся в группе риска </a:t>
            </a:r>
            <a:r>
              <a:rPr lang="ru-RU" sz="4000" dirty="0">
                <a:latin typeface="Monotype Corsiva" panose="03010101010201010101" pitchFamily="66" charset="0"/>
              </a:rPr>
              <a:t>по суицидальным наклонностям, </a:t>
            </a:r>
            <a:r>
              <a:rPr lang="ru-RU" sz="4000" dirty="0" smtClean="0">
                <a:latin typeface="Monotype Corsiva" panose="03010101010201010101" pitchFamily="66" charset="0"/>
              </a:rPr>
              <a:t>то имеется в </a:t>
            </a:r>
            <a:r>
              <a:rPr lang="ru-RU" sz="4000" dirty="0">
                <a:latin typeface="Monotype Corsiva" panose="03010101010201010101" pitchFamily="66" charset="0"/>
              </a:rPr>
              <a:t>виду то, что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они крайне внушаемы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0263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Наша общая задача заключается в том, чтобы по возможности</a:t>
            </a:r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ограничить распространение самоубийств, научиться эффективно предупреждать их. 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60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может сделать педагог?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Помочь в своевременном выявлении таких детей и в первичной профилактике.</a:t>
            </a:r>
          </a:p>
        </p:txBody>
      </p:sp>
    </p:spTree>
    <p:extLst>
      <p:ext uri="{BB962C8B-B14F-4D97-AF65-F5344CB8AC3E}">
        <p14:creationId xmlns:p14="http://schemas.microsoft.com/office/powerpoint/2010/main" val="1842887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чем выражается такая помощь?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600" dirty="0">
                <a:latin typeface="Monotype Corsiva" panose="03010101010201010101" pitchFamily="66" charset="0"/>
              </a:rPr>
              <a:t>Часто общаясь с ребенком педагог </a:t>
            </a:r>
            <a:r>
              <a:rPr lang="ru-RU" sz="3600" dirty="0" smtClean="0">
                <a:latin typeface="Monotype Corsiva" panose="03010101010201010101" pitchFamily="66" charset="0"/>
              </a:rPr>
              <a:t>может:</a:t>
            </a:r>
            <a:endParaRPr lang="ru-RU" sz="3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видеть признаки проблемного состояния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Обратить внимание родителей, психологов, администрации учреждения на этого подростка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Старшему подростку может предложить беседу, в котором может пояснить, что видит его состояние и посоветовать обратиться к психологу, психотерапевту, т.к. оно требует работы специалиста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56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76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32" y="3185139"/>
            <a:ext cx="9595936" cy="487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0" y="2556931"/>
            <a:ext cx="4849428" cy="3638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0649" y="866900"/>
            <a:ext cx="48698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</a:rPr>
              <a:t>«...Самоубийство – мольба   о помощи, которую </a:t>
            </a: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</a:rPr>
              <a:t>никто не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</a:rPr>
              <a:t>услышал… »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                                         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</a:rPr>
              <a:t>(Равиль 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Алеев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777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11283"/>
            <a:ext cx="9601196" cy="4664585"/>
          </a:xfrm>
        </p:spPr>
        <p:txBody>
          <a:bodyPr/>
          <a:lstStyle/>
          <a:p>
            <a:pPr algn="ctr"/>
            <a:r>
              <a:rPr lang="ru-RU" sz="3600" dirty="0" smtClean="0">
                <a:latin typeface="Monotype Corsiva" panose="03010101010201010101" pitchFamily="66" charset="0"/>
              </a:rPr>
              <a:t>Даже такая роль педагога о приносит свои плоды.</a:t>
            </a:r>
          </a:p>
          <a:p>
            <a:endParaRPr lang="ru-RU" dirty="0" smtClean="0">
              <a:latin typeface="Monotype Corsiva" panose="03010101010201010101" pitchFamily="66" charset="0"/>
            </a:endParaRPr>
          </a:p>
          <a:p>
            <a:endParaRPr lang="ru-RU" dirty="0">
              <a:latin typeface="Monotype Corsiva" panose="03010101010201010101" pitchFamily="66" charset="0"/>
            </a:endParaRPr>
          </a:p>
          <a:p>
            <a:endParaRPr lang="ru-RU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4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Важно делать это с искренностью и сочувствием!</a:t>
            </a:r>
            <a:endParaRPr lang="ru-RU" sz="48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84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7041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Типы  суицидального поведения детей и подростков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998587"/>
              </p:ext>
            </p:extLst>
          </p:nvPr>
        </p:nvGraphicFramePr>
        <p:xfrm>
          <a:off x="1295400" y="2090738"/>
          <a:ext cx="96012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791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979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Демонстративное поведение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85060"/>
            <a:ext cx="9601196" cy="3690808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solidFill>
                  <a:schemeClr val="tx1"/>
                </a:solidFill>
              </a:rPr>
              <a:t>В основе этого типа лежит стремление ребенка обратить внимание на себя и свои проблемы, показать как ему трудно справляться с жизненными ситуациями.</a:t>
            </a:r>
          </a:p>
          <a:p>
            <a:pPr>
              <a:buNone/>
            </a:pPr>
            <a:r>
              <a:rPr lang="ru-RU" b="1" i="1" dirty="0">
                <a:solidFill>
                  <a:schemeClr val="tx1"/>
                </a:solidFill>
              </a:rPr>
              <a:t>Демонстративные  суицидальные действия, как правило совершаются  не с целью причинить  себе реальный вред, а с целью напугать окружающих, заставить  их задуматься над проблемами ребенка, «осознать» свое несправедливое отношение к нему.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929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1792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Аффективное поведение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06930"/>
            <a:ext cx="9601196" cy="3868938"/>
          </a:xfrm>
        </p:spPr>
        <p:txBody>
          <a:bodyPr>
            <a:normAutofit lnSpcReduction="10000"/>
          </a:bodyPr>
          <a:lstStyle/>
          <a:p>
            <a:r>
              <a:rPr lang="ru-RU" sz="3200" b="1" i="1" dirty="0">
                <a:solidFill>
                  <a:schemeClr val="tx1"/>
                </a:solidFill>
              </a:rPr>
              <a:t>суицидальные действия  совершаются под влиянием ярких эмоций. Ребенок действует импульсивно, не имея четкого плана своих действий. </a:t>
            </a:r>
            <a:endParaRPr lang="ru-RU" sz="32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tx1"/>
                </a:solidFill>
              </a:rPr>
              <a:t>Сильные </a:t>
            </a:r>
            <a:r>
              <a:rPr lang="ru-RU" sz="3200" b="1" i="1" dirty="0">
                <a:solidFill>
                  <a:schemeClr val="tx1"/>
                </a:solidFill>
              </a:rPr>
              <a:t>негативные эмоции – обида, гнев, - затмевают собой реальное восприятие действительности, руководствуясь ими, он совершает суицидальные действия.</a:t>
            </a:r>
            <a:endParaRPr lang="ru-RU" sz="3200" b="1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803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09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40675"/>
            <a:ext cx="9601196" cy="4035193"/>
          </a:xfrm>
        </p:spPr>
        <p:txBody>
          <a:bodyPr/>
          <a:lstStyle/>
          <a:p>
            <a:r>
              <a:rPr lang="ru-RU" sz="3000" dirty="0" smtClean="0"/>
              <a:t>12-летний </a:t>
            </a:r>
            <a:r>
              <a:rPr lang="ru-RU" sz="3000" dirty="0"/>
              <a:t>мальчишка сказал, что, если отец не прекратит скандал, он выпрыгнет в окно. Отец, спортсмен с хорошей реакцией, был уверен, что успеет его перехватить, и сказал: «Прыгай!» Не поймал. </a:t>
            </a:r>
            <a:endParaRPr lang="ru-RU" sz="3000" dirty="0" smtClean="0"/>
          </a:p>
          <a:p>
            <a:endParaRPr lang="ru-RU" sz="3000" dirty="0"/>
          </a:p>
          <a:p>
            <a:r>
              <a:rPr lang="ru-RU" sz="3000" b="1" dirty="0" smtClean="0">
                <a:solidFill>
                  <a:srgbClr val="FF0000"/>
                </a:solidFill>
              </a:rPr>
              <a:t>Так делать нельзя!!!</a:t>
            </a:r>
            <a:endParaRPr lang="ru-RU" sz="30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159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31273"/>
            <a:ext cx="9601196" cy="5044595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Парасуицидальное</a:t>
            </a:r>
            <a:r>
              <a:rPr lang="ru-RU" b="1" dirty="0" smtClean="0">
                <a:solidFill>
                  <a:srgbClr val="C00000"/>
                </a:solidFill>
              </a:rPr>
              <a:t> поведение</a:t>
            </a:r>
            <a:r>
              <a:rPr lang="ru-RU" dirty="0" smtClean="0"/>
              <a:t>, подростки </a:t>
            </a:r>
            <a:r>
              <a:rPr lang="ru-RU" dirty="0"/>
              <a:t>и не собираются умирать, а желают лишь изменить ситуацию и готовы на риск, однако их компетенция значительно ниже, а опыт скуднее, чем им кажется. Хотя в собственных глазах они поступают очень расчетливо.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000" b="1" i="1" dirty="0" smtClean="0">
                <a:solidFill>
                  <a:srgbClr val="002060"/>
                </a:solidFill>
              </a:rPr>
              <a:t>Например</a:t>
            </a:r>
            <a:r>
              <a:rPr lang="ru-RU" sz="3000" b="1" i="1" dirty="0">
                <a:solidFill>
                  <a:srgbClr val="002060"/>
                </a:solidFill>
              </a:rPr>
              <a:t>, берут рецептурный справочник и рассчитывают «несмертельную» дозу или выгребают из аптечки безопасные на вид лекарства — в яркой оболочке, сладковатые на вкус. </a:t>
            </a:r>
          </a:p>
        </p:txBody>
      </p:sp>
    </p:spTree>
    <p:extLst>
      <p:ext uri="{BB962C8B-B14F-4D97-AF65-F5344CB8AC3E}">
        <p14:creationId xmlns:p14="http://schemas.microsoft.com/office/powerpoint/2010/main" val="3851375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7041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Истинное  суицидальное поведение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59429"/>
            <a:ext cx="9601196" cy="3916439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Характеризуется  </a:t>
            </a:r>
            <a:r>
              <a:rPr lang="ru-RU" b="1" i="1" dirty="0">
                <a:solidFill>
                  <a:schemeClr val="tx1"/>
                </a:solidFill>
              </a:rPr>
              <a:t>продуманным планом действий. 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Ребенок </a:t>
            </a:r>
            <a:r>
              <a:rPr lang="ru-RU" b="1" i="1" dirty="0">
                <a:solidFill>
                  <a:schemeClr val="tx1"/>
                </a:solidFill>
              </a:rPr>
              <a:t>готовится к совершению суицида. 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Часто </a:t>
            </a:r>
            <a:r>
              <a:rPr lang="ru-RU" b="1" i="1" dirty="0">
                <a:solidFill>
                  <a:schemeClr val="tx1"/>
                </a:solidFill>
              </a:rPr>
              <a:t>дети оставляют записки, адресованные родителям и друзьям, в которых прощаются со всеми, объясняют причину своих действий.</a:t>
            </a:r>
          </a:p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Поскольку действия являются продуманными, такие суицидальные  попытки чаще заканчиваются  смертельным исходом.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919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Суицидальные попытки: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Истинные </a:t>
            </a:r>
            <a:r>
              <a:rPr lang="ru-RU" b="1" i="1" dirty="0"/>
              <a:t>–   осознанные действия, целью которых является желание лишить себя жизни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Шантажно -демонстративные  </a:t>
            </a:r>
            <a:r>
              <a:rPr lang="ru-RU" dirty="0"/>
              <a:t>- </a:t>
            </a:r>
            <a:r>
              <a:rPr lang="ru-RU" b="1" i="1" dirty="0"/>
              <a:t> оказание психологического давления на окружающих значимых лиц с целью изменения конфликтной ситуации в благоприятную для себя сторону.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489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754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Стадии суицидального поведения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669916"/>
              </p:ext>
            </p:extLst>
          </p:nvPr>
        </p:nvGraphicFramePr>
        <p:xfrm>
          <a:off x="1295400" y="1757363"/>
          <a:ext cx="96012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045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899" y="982133"/>
            <a:ext cx="9601196" cy="8466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 стадия - </a:t>
            </a:r>
            <a:r>
              <a:rPr lang="ru-RU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пассивные суицидальные мысли. </a:t>
            </a:r>
            <a:br>
              <a:rPr lang="ru-RU" b="1" i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28801"/>
            <a:ext cx="9601196" cy="4047067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sz="3000" b="1" i="1" dirty="0">
                <a:solidFill>
                  <a:schemeClr val="tx1"/>
                </a:solidFill>
              </a:rPr>
              <a:t>Это представления, фантазии на тему своей смерти, но не на тему лишения себя жизни как действия. </a:t>
            </a:r>
            <a:endParaRPr lang="ru-RU" sz="3000" b="1" i="1" dirty="0" smtClean="0">
              <a:solidFill>
                <a:schemeClr val="tx1"/>
              </a:solidFill>
            </a:endParaRPr>
          </a:p>
          <a:p>
            <a:r>
              <a:rPr lang="ru-RU" sz="3000" b="1" i="1" dirty="0" smtClean="0">
                <a:solidFill>
                  <a:schemeClr val="tx1"/>
                </a:solidFill>
              </a:rPr>
              <a:t>Возникновение  интерес к проблемам жизни и смерти и т.д.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52680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111473"/>
              </p:ext>
            </p:extLst>
          </p:nvPr>
        </p:nvGraphicFramePr>
        <p:xfrm>
          <a:off x="1295401" y="890649"/>
          <a:ext cx="9601196" cy="498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3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5018"/>
            <a:ext cx="9601196" cy="653143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1"/>
                </a:solidFill>
              </a:rPr>
              <a:t>Примером могут служить высказывания</a:t>
            </a:r>
            <a:r>
              <a:rPr lang="ru-RU" sz="2800" b="1" i="1" dirty="0" smtClean="0">
                <a:solidFill>
                  <a:schemeClr val="tx1"/>
                </a:solidFill>
              </a:rPr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18161"/>
            <a:ext cx="9601196" cy="4557707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20000"/>
              </a:lnSpc>
            </a:pPr>
            <a:r>
              <a:rPr lang="ru-RU" sz="7600" b="1" i="1" dirty="0">
                <a:solidFill>
                  <a:srgbClr val="7030A0"/>
                </a:solidFill>
              </a:rPr>
              <a:t>«Хорошо бы умереть</a:t>
            </a:r>
            <a:r>
              <a:rPr lang="ru-RU" sz="7600" b="1" i="1" dirty="0" smtClean="0">
                <a:solidFill>
                  <a:srgbClr val="7030A0"/>
                </a:solidFill>
              </a:rPr>
              <a:t>»</a:t>
            </a:r>
          </a:p>
          <a:p>
            <a:pPr lvl="1">
              <a:lnSpc>
                <a:spcPct val="120000"/>
              </a:lnSpc>
            </a:pPr>
            <a:r>
              <a:rPr lang="ru-RU" sz="7600" b="1" i="1" dirty="0" smtClean="0">
                <a:solidFill>
                  <a:srgbClr val="7030A0"/>
                </a:solidFill>
              </a:rPr>
              <a:t>«</a:t>
            </a:r>
            <a:r>
              <a:rPr lang="ru-RU" sz="7600" b="1" i="1" dirty="0">
                <a:solidFill>
                  <a:srgbClr val="7030A0"/>
                </a:solidFill>
              </a:rPr>
              <a:t>Заснуть и не проснуться</a:t>
            </a:r>
            <a:r>
              <a:rPr lang="ru-RU" sz="7600" b="1" i="1" dirty="0" smtClean="0">
                <a:solidFill>
                  <a:srgbClr val="7030A0"/>
                </a:solidFill>
              </a:rPr>
              <a:t>» </a:t>
            </a:r>
          </a:p>
          <a:p>
            <a:pPr lvl="1">
              <a:lnSpc>
                <a:spcPct val="120000"/>
              </a:lnSpc>
            </a:pPr>
            <a:r>
              <a:rPr lang="ru-RU" sz="7600" b="1" i="1" dirty="0" smtClean="0">
                <a:solidFill>
                  <a:srgbClr val="7030A0"/>
                </a:solidFill>
              </a:rPr>
              <a:t>«</a:t>
            </a:r>
            <a:r>
              <a:rPr lang="ru-RU" sz="7600" b="1" i="1" dirty="0">
                <a:solidFill>
                  <a:srgbClr val="7030A0"/>
                </a:solidFill>
              </a:rPr>
              <a:t>Хорошо если бы со мной что-то произошло, и я бы умер</a:t>
            </a:r>
            <a:r>
              <a:rPr lang="ru-RU" sz="7600" b="1" i="1" dirty="0" smtClean="0">
                <a:solidFill>
                  <a:srgbClr val="7030A0"/>
                </a:solidFill>
              </a:rPr>
              <a:t>"</a:t>
            </a:r>
            <a:endParaRPr lang="ru-RU" sz="7600" dirty="0"/>
          </a:p>
          <a:p>
            <a:pPr lvl="1">
              <a:lnSpc>
                <a:spcPct val="120000"/>
              </a:lnSpc>
            </a:pPr>
            <a:r>
              <a:rPr lang="ru-RU" sz="7600" b="1" i="1" dirty="0" smtClean="0">
                <a:solidFill>
                  <a:srgbClr val="7030A0"/>
                </a:solidFill>
              </a:rPr>
              <a:t>«Ненавижу жизнь»</a:t>
            </a:r>
            <a:endParaRPr lang="ru-RU" sz="7600" b="1" i="1" dirty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sz="7600" b="1" i="1" dirty="0" smtClean="0">
                <a:solidFill>
                  <a:srgbClr val="7030A0"/>
                </a:solidFill>
              </a:rPr>
              <a:t>«Не </a:t>
            </a:r>
            <a:r>
              <a:rPr lang="ru-RU" sz="7600" b="1" i="1" dirty="0">
                <a:solidFill>
                  <a:srgbClr val="7030A0"/>
                </a:solidFill>
              </a:rPr>
              <a:t>могу больше этого </a:t>
            </a:r>
            <a:r>
              <a:rPr lang="ru-RU" sz="7600" b="1" i="1" dirty="0" smtClean="0">
                <a:solidFill>
                  <a:srgbClr val="7030A0"/>
                </a:solidFill>
              </a:rPr>
              <a:t>вынести»</a:t>
            </a:r>
            <a:endParaRPr lang="ru-RU" sz="7600" b="1" i="1" dirty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sz="7600" b="1" i="1" dirty="0" smtClean="0">
                <a:solidFill>
                  <a:srgbClr val="7030A0"/>
                </a:solidFill>
              </a:rPr>
              <a:t>«Я </a:t>
            </a:r>
            <a:r>
              <a:rPr lang="ru-RU" sz="7600" b="1" i="1" dirty="0">
                <a:solidFill>
                  <a:srgbClr val="7030A0"/>
                </a:solidFill>
              </a:rPr>
              <a:t>покончу с </a:t>
            </a:r>
            <a:r>
              <a:rPr lang="ru-RU" sz="7600" b="1" i="1" dirty="0" smtClean="0">
                <a:solidFill>
                  <a:srgbClr val="7030A0"/>
                </a:solidFill>
              </a:rPr>
              <a:t>собой»</a:t>
            </a:r>
            <a:endParaRPr lang="ru-RU" sz="7600" b="1" i="1" dirty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sz="7600" b="1" i="1" dirty="0" smtClean="0">
                <a:solidFill>
                  <a:srgbClr val="7030A0"/>
                </a:solidFill>
              </a:rPr>
              <a:t>«Просто </a:t>
            </a:r>
            <a:r>
              <a:rPr lang="ru-RU" sz="7600" b="1" i="1" dirty="0">
                <a:solidFill>
                  <a:srgbClr val="7030A0"/>
                </a:solidFill>
              </a:rPr>
              <a:t>жить не </a:t>
            </a:r>
            <a:r>
              <a:rPr lang="ru-RU" sz="7600" b="1" i="1" dirty="0" smtClean="0">
                <a:solidFill>
                  <a:srgbClr val="7030A0"/>
                </a:solidFill>
              </a:rPr>
              <a:t>хочется»</a:t>
            </a:r>
            <a:endParaRPr lang="ru-RU" sz="7600" b="1" i="1" dirty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sz="7600" b="1" i="1" dirty="0" smtClean="0">
                <a:solidFill>
                  <a:srgbClr val="7030A0"/>
                </a:solidFill>
              </a:rPr>
              <a:t>«Всем </a:t>
            </a:r>
            <a:r>
              <a:rPr lang="ru-RU" sz="7600" b="1" i="1" dirty="0">
                <a:solidFill>
                  <a:srgbClr val="7030A0"/>
                </a:solidFill>
              </a:rPr>
              <a:t>будет лучше без </a:t>
            </a:r>
            <a:r>
              <a:rPr lang="ru-RU" sz="7600" b="1" i="1" dirty="0" smtClean="0">
                <a:solidFill>
                  <a:srgbClr val="7030A0"/>
                </a:solidFill>
              </a:rPr>
              <a:t>меня»</a:t>
            </a:r>
            <a:endParaRPr lang="ru-RU" sz="7600" b="1" i="1" dirty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sz="7600" b="1" i="1" dirty="0" smtClean="0">
                <a:solidFill>
                  <a:srgbClr val="7030A0"/>
                </a:solidFill>
              </a:rPr>
              <a:t>«Мне </a:t>
            </a:r>
            <a:r>
              <a:rPr lang="ru-RU" sz="7600" b="1" i="1" dirty="0">
                <a:solidFill>
                  <a:srgbClr val="7030A0"/>
                </a:solidFill>
              </a:rPr>
              <a:t>нечего ждать от </a:t>
            </a:r>
            <a:r>
              <a:rPr lang="ru-RU" sz="7600" b="1" i="1" dirty="0" smtClean="0">
                <a:solidFill>
                  <a:srgbClr val="7030A0"/>
                </a:solidFill>
              </a:rPr>
              <a:t>жизни»</a:t>
            </a:r>
            <a:endParaRPr lang="ru-RU" sz="7600" b="1" i="1" dirty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sz="7600" b="1" i="1" dirty="0" smtClean="0">
                <a:solidFill>
                  <a:srgbClr val="7030A0"/>
                </a:solidFill>
              </a:rPr>
              <a:t>«Они </a:t>
            </a:r>
            <a:r>
              <a:rPr lang="ru-RU" sz="7600" b="1" i="1" dirty="0">
                <a:solidFill>
                  <a:srgbClr val="7030A0"/>
                </a:solidFill>
              </a:rPr>
              <a:t>пожалеют о том, что они мне </a:t>
            </a:r>
            <a:r>
              <a:rPr lang="ru-RU" sz="7600" b="1" i="1" dirty="0" smtClean="0">
                <a:solidFill>
                  <a:srgbClr val="7030A0"/>
                </a:solidFill>
              </a:rPr>
              <a:t>сделали»</a:t>
            </a:r>
            <a:r>
              <a:rPr lang="ru-RU" sz="7600" b="1" i="1" dirty="0">
                <a:solidFill>
                  <a:srgbClr val="7030A0"/>
                </a:solidFill>
              </a:rPr>
              <a:t> </a:t>
            </a:r>
          </a:p>
          <a:p>
            <a:pPr lvl="1">
              <a:lnSpc>
                <a:spcPct val="120000"/>
              </a:lnSpc>
            </a:pPr>
            <a:r>
              <a:rPr lang="ru-RU" sz="7600" b="1" i="1" dirty="0" smtClean="0">
                <a:solidFill>
                  <a:srgbClr val="7030A0"/>
                </a:solidFill>
              </a:rPr>
              <a:t>«Я </a:t>
            </a:r>
            <a:r>
              <a:rPr lang="ru-RU" sz="7600" b="1" i="1" dirty="0">
                <a:solidFill>
                  <a:srgbClr val="7030A0"/>
                </a:solidFill>
              </a:rPr>
              <a:t>стал обузой для </a:t>
            </a:r>
            <a:r>
              <a:rPr lang="ru-RU" sz="7600" b="1" i="1" dirty="0" smtClean="0">
                <a:solidFill>
                  <a:srgbClr val="7030A0"/>
                </a:solidFill>
              </a:rPr>
              <a:t>всех»</a:t>
            </a:r>
            <a:endParaRPr lang="ru-RU" sz="7600" b="1" i="1" dirty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sz="7600" b="1" i="1" dirty="0" smtClean="0">
                <a:solidFill>
                  <a:srgbClr val="7030A0"/>
                </a:solidFill>
              </a:rPr>
              <a:t>«Никому </a:t>
            </a:r>
            <a:r>
              <a:rPr lang="ru-RU" sz="7600" b="1" i="1" dirty="0">
                <a:solidFill>
                  <a:srgbClr val="7030A0"/>
                </a:solidFill>
              </a:rPr>
              <a:t>я не </a:t>
            </a:r>
            <a:r>
              <a:rPr lang="ru-RU" sz="7600" b="1" i="1" dirty="0" smtClean="0">
                <a:solidFill>
                  <a:srgbClr val="7030A0"/>
                </a:solidFill>
              </a:rPr>
              <a:t>нужен»</a:t>
            </a:r>
            <a:endParaRPr lang="ru-RU" sz="7600" b="1" i="1" dirty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sz="7600" b="1" i="1" dirty="0" smtClean="0">
                <a:solidFill>
                  <a:srgbClr val="7030A0"/>
                </a:solidFill>
              </a:rPr>
              <a:t>«Это </a:t>
            </a:r>
            <a:r>
              <a:rPr lang="ru-RU" sz="7600" b="1" i="1" dirty="0">
                <a:solidFill>
                  <a:srgbClr val="7030A0"/>
                </a:solidFill>
              </a:rPr>
              <a:t>выше моих </a:t>
            </a:r>
            <a:r>
              <a:rPr lang="ru-RU" sz="7600" b="1" i="1" dirty="0" smtClean="0">
                <a:solidFill>
                  <a:srgbClr val="7030A0"/>
                </a:solidFill>
              </a:rPr>
              <a:t>сил»</a:t>
            </a:r>
            <a:endParaRPr lang="ru-RU" sz="7600" b="1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725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</a:rPr>
              <a:t>Как быть, столкнувшись с подобными рассуждениями, намекающими о намерениях ребенка?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Задавать прямой вопрос: «Что ты имеешь в виду? Почему ты так настроен? Ты говоришь о самоубийстве? Ты это имеешь в виду?» 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Не </a:t>
            </a:r>
            <a:r>
              <a:rPr lang="ru-RU" b="1" dirty="0">
                <a:solidFill>
                  <a:schemeClr val="tx1"/>
                </a:solidFill>
              </a:rPr>
              <a:t>факт, что вам напрямую ответят, не факт, что вообще вступят в диалог. Это не важно. Важно, что ребенок увидит ваше беспокойство, неравнодушие.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189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2 стадия - </a:t>
            </a:r>
            <a:r>
              <a:rPr lang="ru-RU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суицидальные замыслы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/>
              <a:t>Это </a:t>
            </a:r>
            <a:r>
              <a:rPr lang="ru-RU" sz="3200" b="1" i="1" dirty="0"/>
              <a:t>активная форма проявления </a:t>
            </a:r>
            <a:r>
              <a:rPr lang="ru-RU" sz="3200" b="1" i="1" dirty="0" err="1"/>
              <a:t>суицидальности</a:t>
            </a:r>
            <a:r>
              <a:rPr lang="ru-RU" sz="3200" b="1" i="1" dirty="0"/>
              <a:t>, стремления к самоубийству. Параллельно формируется план реализации. Продумываются способы суицида, время и место действия. </a:t>
            </a:r>
          </a:p>
          <a:p>
            <a:r>
              <a:rPr lang="ru-RU" sz="3200" b="1" i="1" dirty="0" smtClean="0"/>
              <a:t>Отмечаются высказывания о своих намерениях.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707015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7041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3 стадия - </a:t>
            </a:r>
            <a:r>
              <a:rPr lang="ru-RU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суицидальные намерения. 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52551"/>
            <a:ext cx="9601196" cy="4023317"/>
          </a:xfrm>
        </p:spPr>
        <p:txBody>
          <a:bodyPr/>
          <a:lstStyle/>
          <a:p>
            <a:r>
              <a:rPr lang="ru-RU" sz="3200" b="1" i="1" dirty="0"/>
              <a:t>Они вытекают из замыслов, при этом подкрепляются волевыми решениями, ведущими к поступку. </a:t>
            </a:r>
          </a:p>
          <a:p>
            <a:pPr>
              <a:buNone/>
            </a:pPr>
            <a:r>
              <a:rPr lang="ru-RU" sz="3200" b="1" i="1" dirty="0"/>
              <a:t>     </a:t>
            </a:r>
            <a:r>
              <a:rPr lang="ru-RU" sz="3200" b="1" i="1" u="sng" dirty="0"/>
              <a:t>Период от возникновения суицидальных мыслей до  попытки их реализации исчисляется иногда минутами (острый </a:t>
            </a:r>
            <a:r>
              <a:rPr lang="ru-RU" sz="3200" b="1" i="1" u="sng" dirty="0" err="1"/>
              <a:t>пресуицид</a:t>
            </a:r>
            <a:r>
              <a:rPr lang="ru-RU" sz="3200" b="1" i="1" u="sng" dirty="0"/>
              <a:t>), иногда месяцами (хронический </a:t>
            </a:r>
            <a:r>
              <a:rPr lang="ru-RU" sz="3200" b="1" i="1" u="sng" dirty="0" err="1"/>
              <a:t>пресуицид</a:t>
            </a:r>
            <a:r>
              <a:rPr lang="ru-RU" sz="3200" b="1" i="1" u="sng" dirty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713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725108"/>
              </p:ext>
            </p:extLst>
          </p:nvPr>
        </p:nvGraphicFramePr>
        <p:xfrm>
          <a:off x="1295401" y="1033153"/>
          <a:ext cx="9601196" cy="4842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649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448780"/>
              </p:ext>
            </p:extLst>
          </p:nvPr>
        </p:nvGraphicFramePr>
        <p:xfrm>
          <a:off x="1295401" y="926275"/>
          <a:ext cx="9601196" cy="4949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182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509238"/>
              </p:ext>
            </p:extLst>
          </p:nvPr>
        </p:nvGraphicFramePr>
        <p:xfrm>
          <a:off x="1295401" y="982132"/>
          <a:ext cx="9601196" cy="489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96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972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Причины суицида в детском и подростковом возрасте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23803"/>
            <a:ext cx="9601196" cy="395206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Дисгармония в </a:t>
            </a:r>
            <a:r>
              <a:rPr lang="ru-RU" b="1" dirty="0" smtClean="0">
                <a:solidFill>
                  <a:srgbClr val="FF0000"/>
                </a:solidFill>
              </a:rPr>
              <a:t>семье (70% случаев суицидального поведения): </a:t>
            </a:r>
            <a:endParaRPr lang="ru-RU" b="1" i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1. </a:t>
            </a:r>
            <a:r>
              <a:rPr lang="ru-RU" b="1" i="1" dirty="0" smtClean="0"/>
              <a:t>физическое </a:t>
            </a:r>
            <a:r>
              <a:rPr lang="ru-RU" b="1" i="1" dirty="0"/>
              <a:t>, эмоциональное или сексуальное  насилие со стороны членов семьи; </a:t>
            </a:r>
            <a:endParaRPr lang="ru-RU" b="1" i="1" dirty="0" smtClean="0"/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2.</a:t>
            </a:r>
            <a:r>
              <a:rPr lang="ru-RU" b="1" i="1" dirty="0" smtClean="0"/>
              <a:t> развод </a:t>
            </a:r>
            <a:r>
              <a:rPr lang="ru-RU" b="1" i="1" dirty="0"/>
              <a:t>родителей, смерть одного из </a:t>
            </a:r>
            <a:r>
              <a:rPr lang="ru-RU" b="1" i="1" dirty="0" smtClean="0"/>
              <a:t>родителей;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3. </a:t>
            </a:r>
            <a:r>
              <a:rPr lang="ru-RU" b="1" i="1" dirty="0" smtClean="0"/>
              <a:t>эмоциональное </a:t>
            </a:r>
            <a:r>
              <a:rPr lang="ru-RU" b="1" i="1" dirty="0"/>
              <a:t>отвержение </a:t>
            </a:r>
            <a:endParaRPr lang="ru-RU" b="1" i="1" dirty="0" smtClean="0"/>
          </a:p>
          <a:p>
            <a:pPr>
              <a:buFontTx/>
              <a:buNone/>
            </a:pPr>
            <a:r>
              <a:rPr lang="ru-RU" b="1" i="1" dirty="0" smtClean="0"/>
              <a:t>подростка </a:t>
            </a:r>
            <a:r>
              <a:rPr lang="ru-RU" b="1" i="1" dirty="0"/>
              <a:t>членами семьи.</a:t>
            </a:r>
            <a:endParaRPr lang="ru-RU" i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0" y="3868197"/>
            <a:ext cx="4904510" cy="29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87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771" y="1065259"/>
            <a:ext cx="9601196" cy="58541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Психологическое (эмоциональное) </a:t>
            </a:r>
            <a:r>
              <a:rPr lang="ru-RU" sz="3600" b="1" dirty="0" smtClean="0">
                <a:solidFill>
                  <a:srgbClr val="002060"/>
                </a:solidFill>
              </a:rPr>
              <a:t>насилие </a:t>
            </a:r>
            <a:r>
              <a:rPr lang="ru-RU" sz="2000" b="1" dirty="0" smtClean="0">
                <a:solidFill>
                  <a:srgbClr val="002060"/>
                </a:solidFill>
              </a:rPr>
              <a:t>(самый распространенный вид насилия)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778" y="1733798"/>
            <a:ext cx="9601196" cy="4130195"/>
          </a:xfrm>
        </p:spPr>
        <p:txBody>
          <a:bodyPr>
            <a:normAutofit fontScale="92500" lnSpcReduction="10000"/>
          </a:bodyPr>
          <a:lstStyle/>
          <a:p>
            <a:endParaRPr lang="ru-RU" sz="3300" dirty="0" smtClean="0"/>
          </a:p>
          <a:p>
            <a:r>
              <a:rPr lang="ru-RU" sz="3300" dirty="0" smtClean="0"/>
              <a:t>Это любое действие, которое вызывает у него состояние эмоционального напряжения, что подвергает опасности нормальное развитие его эмоциональной жизни.</a:t>
            </a:r>
          </a:p>
          <a:p>
            <a:r>
              <a:rPr lang="ru-RU" dirty="0"/>
              <a:t>Последствия, которыми оборачивается для ребенка </a:t>
            </a:r>
            <a:r>
              <a:rPr lang="ru-RU" dirty="0" smtClean="0"/>
              <a:t>психологическое (эмоциональное)  </a:t>
            </a:r>
            <a:r>
              <a:rPr lang="ru-RU" dirty="0"/>
              <a:t>насилие, по-настоящему чудовищны, они накладывают отпечаток на всю жизнь, и лишь единицы способны хотя бы частично преодолеть их.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50598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Психологическое (эмоциональное) насилие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8151" y="2006930"/>
            <a:ext cx="5078601" cy="3863518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solidFill>
                  <a:srgbClr val="002060"/>
                </a:solidFill>
              </a:rPr>
              <a:t>Постоянное или периодическое словесное оскорбление ребенка, </a:t>
            </a:r>
            <a:endParaRPr lang="ru-RU" sz="7200" b="1" dirty="0" smtClean="0">
              <a:solidFill>
                <a:srgbClr val="002060"/>
              </a:solidFill>
            </a:endParaRPr>
          </a:p>
          <a:p>
            <a:r>
              <a:rPr lang="ru-RU" sz="7200" b="1" dirty="0" smtClean="0">
                <a:solidFill>
                  <a:srgbClr val="002060"/>
                </a:solidFill>
              </a:rPr>
              <a:t>угрозы </a:t>
            </a:r>
            <a:r>
              <a:rPr lang="ru-RU" sz="7200" b="1" dirty="0">
                <a:solidFill>
                  <a:srgbClr val="002060"/>
                </a:solidFill>
              </a:rPr>
              <a:t>со стороны родителей, </a:t>
            </a:r>
            <a:endParaRPr lang="ru-RU" sz="7200" b="1" dirty="0" smtClean="0">
              <a:solidFill>
                <a:srgbClr val="002060"/>
              </a:solidFill>
            </a:endParaRPr>
          </a:p>
          <a:p>
            <a:r>
              <a:rPr lang="ru-RU" sz="7200" b="1" dirty="0" smtClean="0">
                <a:solidFill>
                  <a:srgbClr val="002060"/>
                </a:solidFill>
              </a:rPr>
              <a:t>унижение </a:t>
            </a:r>
            <a:r>
              <a:rPr lang="ru-RU" sz="7200" b="1" dirty="0">
                <a:solidFill>
                  <a:srgbClr val="002060"/>
                </a:solidFill>
              </a:rPr>
              <a:t>его человеческого достоинства, </a:t>
            </a:r>
            <a:endParaRPr lang="ru-RU" sz="7200" b="1" dirty="0" smtClean="0">
              <a:solidFill>
                <a:srgbClr val="002060"/>
              </a:solidFill>
            </a:endParaRPr>
          </a:p>
          <a:p>
            <a:r>
              <a:rPr lang="ru-RU" sz="7200" b="1" dirty="0" smtClean="0">
                <a:solidFill>
                  <a:srgbClr val="002060"/>
                </a:solidFill>
              </a:rPr>
              <a:t>обвинение </a:t>
            </a:r>
            <a:r>
              <a:rPr lang="ru-RU" sz="7200" b="1" dirty="0">
                <a:solidFill>
                  <a:srgbClr val="002060"/>
                </a:solidFill>
              </a:rPr>
              <a:t>его в том, в чем он не виноват, </a:t>
            </a:r>
            <a:endParaRPr lang="ru-RU" sz="7200" b="1" dirty="0" smtClean="0">
              <a:solidFill>
                <a:srgbClr val="002060"/>
              </a:solidFill>
            </a:endParaRPr>
          </a:p>
          <a:p>
            <a:r>
              <a:rPr lang="ru-RU" sz="7200" b="1" dirty="0" smtClean="0">
                <a:solidFill>
                  <a:srgbClr val="002060"/>
                </a:solidFill>
              </a:rPr>
              <a:t>демонстрация </a:t>
            </a:r>
            <a:r>
              <a:rPr lang="ru-RU" sz="7200" b="1" dirty="0">
                <a:solidFill>
                  <a:srgbClr val="002060"/>
                </a:solidFill>
              </a:rPr>
              <a:t>нелюбви, неприязни к ребенку, </a:t>
            </a:r>
            <a:endParaRPr lang="ru-RU" sz="7200" b="1" dirty="0" smtClean="0">
              <a:solidFill>
                <a:srgbClr val="002060"/>
              </a:solidFill>
            </a:endParaRPr>
          </a:p>
          <a:p>
            <a:r>
              <a:rPr lang="ru-RU" sz="7200" b="1" dirty="0" smtClean="0">
                <a:solidFill>
                  <a:srgbClr val="002060"/>
                </a:solidFill>
              </a:rPr>
              <a:t>постоянная </a:t>
            </a:r>
            <a:r>
              <a:rPr lang="ru-RU" sz="7200" b="1" dirty="0">
                <a:solidFill>
                  <a:srgbClr val="002060"/>
                </a:solidFill>
              </a:rPr>
              <a:t>ложь, в результате которой ребенок теряет доверие к взрослому</a:t>
            </a:r>
            <a:r>
              <a:rPr lang="ru-RU" sz="72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7200" b="1" dirty="0" smtClean="0">
                <a:solidFill>
                  <a:srgbClr val="002060"/>
                </a:solidFill>
              </a:rPr>
              <a:t> </a:t>
            </a:r>
            <a:r>
              <a:rPr lang="ru-RU" sz="7200" b="1" dirty="0">
                <a:solidFill>
                  <a:srgbClr val="002060"/>
                </a:solidFill>
              </a:rPr>
              <a:t>а также предъявляемые к ребенку требования, </a:t>
            </a:r>
            <a:r>
              <a:rPr lang="ru-RU" sz="7200" b="1" dirty="0" smtClean="0">
                <a:solidFill>
                  <a:srgbClr val="002060"/>
                </a:solidFill>
              </a:rPr>
              <a:t>с которыми тот не в состоянии справиться, что формирует низкую самооценку и приводит к фрустрации.</a:t>
            </a:r>
            <a:endParaRPr lang="ru-RU" sz="7200" b="1" dirty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344" y="2006930"/>
            <a:ext cx="4718304" cy="3863518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/>
              <a:t>Отталкивание</a:t>
            </a:r>
          </a:p>
          <a:p>
            <a:r>
              <a:rPr lang="ru-RU" sz="11200" dirty="0"/>
              <a:t>Игнорирование</a:t>
            </a:r>
          </a:p>
          <a:p>
            <a:r>
              <a:rPr lang="ru-RU" sz="11200" dirty="0"/>
              <a:t>Изолирование</a:t>
            </a:r>
          </a:p>
          <a:p>
            <a:r>
              <a:rPr lang="ru-RU" sz="11200" dirty="0"/>
              <a:t>Терроризирование</a:t>
            </a:r>
          </a:p>
          <a:p>
            <a:r>
              <a:rPr lang="ru-RU" sz="11200" dirty="0"/>
              <a:t>Безразличие</a:t>
            </a:r>
          </a:p>
          <a:p>
            <a:r>
              <a:rPr lang="ru-RU" sz="11200" dirty="0"/>
              <a:t>Эксплуатация</a:t>
            </a:r>
          </a:p>
          <a:p>
            <a:r>
              <a:rPr lang="ru-RU" sz="11200" dirty="0"/>
              <a:t>Деградация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24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83771"/>
            <a:ext cx="9601196" cy="5092097"/>
          </a:xfrm>
        </p:spPr>
        <p:txBody>
          <a:bodyPr/>
          <a:lstStyle/>
          <a:p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Групповой  </a:t>
            </a:r>
            <a:r>
              <a:rPr lang="ru-RU" sz="2800" b="1" i="1" dirty="0">
                <a:solidFill>
                  <a:srgbClr val="FF0000"/>
                </a:solidFill>
              </a:rPr>
              <a:t>суицид</a:t>
            </a:r>
            <a:r>
              <a:rPr lang="ru-RU" sz="2800" b="1" dirty="0"/>
              <a:t>  (расширенный суицид) </a:t>
            </a:r>
            <a:r>
              <a:rPr lang="ru-RU" sz="2800" dirty="0"/>
              <a:t>- </a:t>
            </a:r>
            <a:r>
              <a:rPr lang="ru-RU" sz="2800" b="1" i="1" dirty="0"/>
              <a:t>одновременное осуществление суицидальных действий группой лиц, объединенных какими-либо идеологическими представлениями (религиозные верования, «идеологическая платформа» молодежных группировок и т. д.). </a:t>
            </a:r>
            <a:endParaRPr lang="ru-RU" sz="2800" b="1" i="1" dirty="0" smtClean="0"/>
          </a:p>
          <a:p>
            <a:endParaRPr lang="ru-RU" sz="2800" b="1" i="1" dirty="0"/>
          </a:p>
          <a:p>
            <a:r>
              <a:rPr lang="ru-RU" sz="2800" b="1" i="1" dirty="0" smtClean="0"/>
              <a:t>Часто </a:t>
            </a:r>
            <a:r>
              <a:rPr lang="ru-RU" sz="2800" b="1" i="1" dirty="0"/>
              <a:t>является следствием реакции группирования, характерной для подросткового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50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Любовно-сексуальные конфликты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2556932"/>
            <a:ext cx="10112826" cy="3318936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dirty="0" smtClean="0"/>
              <a:t>1. Неразделенная </a:t>
            </a:r>
            <a:r>
              <a:rPr lang="ru-RU" b="1" i="1" dirty="0"/>
              <a:t>любовь;</a:t>
            </a:r>
          </a:p>
          <a:p>
            <a:pPr>
              <a:buFontTx/>
              <a:buNone/>
            </a:pPr>
            <a:r>
              <a:rPr lang="ru-RU" b="1" i="1" dirty="0" smtClean="0"/>
              <a:t>2. Нежелательная </a:t>
            </a:r>
            <a:r>
              <a:rPr lang="ru-RU" b="1" i="1" dirty="0"/>
              <a:t>беременность;</a:t>
            </a:r>
          </a:p>
          <a:p>
            <a:pPr>
              <a:buFontTx/>
              <a:buNone/>
            </a:pPr>
            <a:r>
              <a:rPr lang="ru-RU" b="1" i="1" dirty="0" smtClean="0"/>
              <a:t>3. Заражение </a:t>
            </a:r>
            <a:r>
              <a:rPr lang="ru-RU" b="1" i="1" dirty="0"/>
              <a:t>венерическими заболеваниями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2" y="3127082"/>
            <a:ext cx="4959927" cy="37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52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Криминальные конфликты 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1. Боязнь </a:t>
            </a:r>
            <a:r>
              <a:rPr lang="ru-RU" b="1" i="1" dirty="0"/>
              <a:t>уголовного наказания; </a:t>
            </a:r>
            <a:endParaRPr lang="ru-RU" b="1" i="1" dirty="0" smtClean="0"/>
          </a:p>
          <a:p>
            <a:r>
              <a:rPr lang="ru-RU" b="1" i="1" dirty="0" smtClean="0"/>
              <a:t>2. Принуждение </a:t>
            </a:r>
            <a:r>
              <a:rPr lang="ru-RU" b="1" i="1" dirty="0"/>
              <a:t>к криминальным </a:t>
            </a:r>
            <a:r>
              <a:rPr lang="ru-RU" b="1" i="1" dirty="0" smtClean="0"/>
              <a:t>действиям. 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26" y="3610100"/>
            <a:ext cx="4881374" cy="3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48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Состояние здоровья 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Постановка </a:t>
            </a:r>
            <a:r>
              <a:rPr lang="ru-RU" b="1" i="1" dirty="0"/>
              <a:t>диагноза психического заболевания; </a:t>
            </a:r>
            <a:endParaRPr lang="ru-RU" b="1" i="1" dirty="0" smtClean="0"/>
          </a:p>
          <a:p>
            <a:r>
              <a:rPr lang="ru-RU" b="1" i="1" dirty="0" smtClean="0"/>
              <a:t>Тяжелые </a:t>
            </a:r>
            <a:r>
              <a:rPr lang="ru-RU" b="1" i="1" dirty="0"/>
              <a:t>соматические заболевания; </a:t>
            </a:r>
            <a:endParaRPr lang="ru-RU" b="1" i="1" dirty="0" smtClean="0"/>
          </a:p>
          <a:p>
            <a:r>
              <a:rPr lang="ru-RU" b="1" i="1" dirty="0" smtClean="0"/>
              <a:t>Реальный </a:t>
            </a:r>
            <a:r>
              <a:rPr lang="ru-RU" b="1" i="1" dirty="0"/>
              <a:t>или мнимый дефект внешности.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320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6853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Школьные конфликты 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650671"/>
            <a:ext cx="9601196" cy="3318936"/>
          </a:xfrm>
        </p:spPr>
        <p:txBody>
          <a:bodyPr/>
          <a:lstStyle/>
          <a:p>
            <a:r>
              <a:rPr lang="ru-RU" b="1" i="1" dirty="0" smtClean="0"/>
              <a:t>Жестокое </a:t>
            </a:r>
            <a:r>
              <a:rPr lang="ru-RU" b="1" i="1" dirty="0"/>
              <a:t>отношение со стороны преподавателей; </a:t>
            </a:r>
            <a:endParaRPr lang="ru-RU" b="1" i="1" dirty="0" smtClean="0"/>
          </a:p>
          <a:p>
            <a:r>
              <a:rPr lang="ru-RU" b="1" i="1" dirty="0" smtClean="0"/>
              <a:t>публичное </a:t>
            </a:r>
            <a:r>
              <a:rPr lang="ru-RU" b="1" i="1" dirty="0"/>
              <a:t>унижение подростка преподавателем; </a:t>
            </a:r>
            <a:endParaRPr lang="ru-RU" b="1" i="1" dirty="0" smtClean="0"/>
          </a:p>
          <a:p>
            <a:r>
              <a:rPr lang="ru-RU" b="1" i="1" dirty="0" smtClean="0"/>
              <a:t>конфликты </a:t>
            </a:r>
            <a:r>
              <a:rPr lang="ru-RU" b="1" i="1" dirty="0"/>
              <a:t>на почве плохой успеваемости или нарушения дисциплины подростком.</a:t>
            </a:r>
          </a:p>
          <a:p>
            <a:pPr>
              <a:buFontTx/>
              <a:buNone/>
            </a:pPr>
            <a:r>
              <a:rPr lang="ru-RU" b="1" i="1" dirty="0">
                <a:solidFill>
                  <a:srgbClr val="7030A0"/>
                </a:solidFill>
              </a:rPr>
              <a:t>Прессинг со стороны учителей и родителей при сдаче ЕГЭ.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91" y="4109303"/>
            <a:ext cx="4302309" cy="27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35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Мода и подражание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последнее время самоубийство, особенно групповое, стало входить в моду. Молодые люди, обращаясь на интернет сайтах. Посвященных суициду, договариваются между собой о том, как и где им добровольно перейти границу между жизнью и смертью.</a:t>
            </a:r>
          </a:p>
          <a:p>
            <a:r>
              <a:rPr lang="ru-RU" dirty="0" smtClean="0"/>
              <a:t>Желание подростков подражать своим кумирам , ушедшим из жизни добровольно, приводит к решению следовать их примеру.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926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03" y="778451"/>
            <a:ext cx="9502463" cy="3286029"/>
          </a:xfrm>
          <a:prstGeom prst="rect">
            <a:avLst/>
          </a:prstGeom>
        </p:spPr>
      </p:pic>
      <p:pic>
        <p:nvPicPr>
          <p:cNvPr id="5" name="Рисунок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151" y="4838177"/>
            <a:ext cx="9263965" cy="120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007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Невозможность интегрировать смерть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норме до пубертатного периода дети себя считают бессмертными.</a:t>
            </a:r>
          </a:p>
          <a:p>
            <a:r>
              <a:rPr lang="ru-RU" dirty="0" smtClean="0"/>
              <a:t>Когда происходит осознание своей смертности, то один из выходов из данного кризиса, это суицид.</a:t>
            </a:r>
          </a:p>
          <a:p>
            <a:r>
              <a:rPr lang="ru-RU" dirty="0" smtClean="0"/>
              <a:t>«Я все равно умру, поэтому зачем ждать!»</a:t>
            </a:r>
          </a:p>
          <a:p>
            <a:r>
              <a:rPr lang="ru-RU" dirty="0" smtClean="0"/>
              <a:t>Решение ухода принимается мгновенно, внутри и решение безответственное. </a:t>
            </a:r>
          </a:p>
          <a:p>
            <a:r>
              <a:rPr lang="ru-RU" dirty="0" smtClean="0"/>
              <a:t>Это способ манифестации взрослости.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53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40904"/>
            <a:ext cx="9601196" cy="49349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Это крик- «Я не хочу быть смертным, я не хочу умирать!»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Что делать?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Можно проводить только предупредительную работу.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Нужно вкладывать любовь к жизни, смысл жизни, наслаждение самой жизнью.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Если дать на выбор торт или смерть, нужно чтобы ребенок выбирал торт.</a:t>
            </a:r>
            <a:endParaRPr lang="ru-RU" sz="30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90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22917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Цели суицида: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49434"/>
            <a:ext cx="9601196" cy="372643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ru-RU" dirty="0">
                <a:solidFill>
                  <a:srgbClr val="FF0000"/>
                </a:solidFill>
              </a:rPr>
              <a:t>1. </a:t>
            </a:r>
            <a:r>
              <a:rPr lang="ru-RU" sz="3200" b="1" i="1" dirty="0">
                <a:solidFill>
                  <a:srgbClr val="FF0000"/>
                </a:solidFill>
              </a:rPr>
              <a:t>Протест, месть</a:t>
            </a:r>
            <a:r>
              <a:rPr lang="ru-RU" sz="3200" dirty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r>
              <a:rPr lang="ru-RU" sz="3200" b="1" i="1" dirty="0"/>
              <a:t>  Суицидальное поведение по типу "протеста" предполагает нанесение ущерба, мести обидчику</a:t>
            </a:r>
            <a:r>
              <a:rPr lang="ru-RU" sz="3200" b="1" i="1" dirty="0" smtClean="0"/>
              <a:t>,    </a:t>
            </a:r>
            <a:r>
              <a:rPr lang="ru-RU" sz="3200" b="1" i="1" dirty="0"/>
              <a:t>т. е. тому, кто считается причиной суицидального поведения. </a:t>
            </a:r>
            <a:endParaRPr lang="ru-RU" sz="3200" b="1" i="1" dirty="0" smtClean="0"/>
          </a:p>
          <a:p>
            <a:pPr>
              <a:buNone/>
            </a:pPr>
            <a:r>
              <a:rPr lang="ru-RU" sz="3200" b="1" i="1" dirty="0" smtClean="0"/>
              <a:t>Действует </a:t>
            </a:r>
            <a:r>
              <a:rPr lang="ru-RU" sz="3200" b="1" i="1" dirty="0"/>
              <a:t>принцип: "Вам будет хуже после моей смерти". </a:t>
            </a:r>
            <a:endParaRPr lang="ru-RU" sz="3200" b="1" i="1" dirty="0" smtClean="0"/>
          </a:p>
          <a:p>
            <a:pPr>
              <a:buNone/>
            </a:pPr>
            <a:r>
              <a:rPr lang="ru-RU" sz="3200" b="1" i="1" dirty="0" smtClean="0"/>
              <a:t>Конфликт</a:t>
            </a:r>
            <a:r>
              <a:rPr lang="ru-RU" sz="3200" b="1" i="1" dirty="0"/>
              <a:t>, как правило,  носит острый характер.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13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28156"/>
            <a:ext cx="9601196" cy="4747712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2. Призыв</a:t>
            </a:r>
            <a:r>
              <a:rPr lang="ru-RU" sz="3200" b="1" i="1" dirty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sz="3200" b="1" i="1" dirty="0"/>
              <a:t>   Суицидальное поведение по типу "призыва" возникает остро,  реализуется чаще всего через самоотравление. </a:t>
            </a:r>
            <a:endParaRPr lang="ru-RU" sz="3200" b="1" i="1" dirty="0" smtClean="0"/>
          </a:p>
          <a:p>
            <a:pPr>
              <a:buNone/>
            </a:pPr>
            <a:r>
              <a:rPr lang="ru-RU" sz="3200" b="1" i="1" dirty="0" smtClean="0"/>
              <a:t>Основной </a:t>
            </a:r>
            <a:r>
              <a:rPr lang="ru-RU" sz="3200" b="1" i="1" dirty="0"/>
              <a:t>смысл суицидальной попытки - получение помощи извне с целью изменения ситуации.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Внешние формы суицидального поведения</a:t>
            </a:r>
            <a:endParaRPr lang="ru-RU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69751"/>
              </p:ext>
            </p:extLst>
          </p:nvPr>
        </p:nvGraphicFramePr>
        <p:xfrm>
          <a:off x="1295401" y="2185060"/>
          <a:ext cx="9601196" cy="369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170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33153"/>
            <a:ext cx="9601196" cy="4842715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dirty="0">
                <a:solidFill>
                  <a:srgbClr val="FF0000"/>
                </a:solidFill>
              </a:rPr>
              <a:t>3. </a:t>
            </a:r>
            <a:r>
              <a:rPr lang="ru-RU" sz="3200" b="1" i="1" dirty="0">
                <a:solidFill>
                  <a:srgbClr val="FF0000"/>
                </a:solidFill>
              </a:rPr>
              <a:t>Избегание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b="1" i="1" dirty="0"/>
              <a:t>(наказания, страдания).</a:t>
            </a:r>
          </a:p>
          <a:p>
            <a:r>
              <a:rPr lang="ru-RU" sz="3200" b="1" i="1" dirty="0"/>
              <a:t> Суицидальное поведение по типу "избегания" проявляется в ситуациях угрозы наказания и при ожидании психического или физического страдания, а смысл суицида заключается в попытках их избежать.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02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46909"/>
            <a:ext cx="9601196" cy="4628959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4. </a:t>
            </a:r>
            <a:r>
              <a:rPr lang="ru-RU" sz="3200" b="1" i="1" dirty="0">
                <a:solidFill>
                  <a:srgbClr val="FF0000"/>
                </a:solidFill>
              </a:rPr>
              <a:t>Самонаказание </a:t>
            </a:r>
            <a:r>
              <a:rPr lang="ru-RU" sz="3200" i="1" dirty="0"/>
              <a:t>- </a:t>
            </a:r>
            <a:r>
              <a:rPr lang="ru-RU" sz="3200" b="1" i="1" dirty="0"/>
              <a:t>определяется переживаниями вины реальной, или же это следствие патологического чувства вины. </a:t>
            </a:r>
          </a:p>
          <a:p>
            <a:endParaRPr lang="ru-RU" sz="3200" dirty="0" smtClean="0"/>
          </a:p>
          <a:p>
            <a:endParaRPr lang="ru-RU" sz="3200" dirty="0"/>
          </a:p>
          <a:p>
            <a:pPr>
              <a:buFontTx/>
              <a:buNone/>
            </a:pPr>
            <a:r>
              <a:rPr lang="ru-RU" sz="3200" dirty="0">
                <a:solidFill>
                  <a:srgbClr val="FF0000"/>
                </a:solidFill>
              </a:rPr>
              <a:t>5. </a:t>
            </a:r>
            <a:r>
              <a:rPr lang="ru-RU" sz="3200" b="1" i="1" dirty="0">
                <a:solidFill>
                  <a:srgbClr val="FF0000"/>
                </a:solidFill>
              </a:rPr>
              <a:t>Отказ.    </a:t>
            </a:r>
            <a:r>
              <a:rPr lang="ru-RU" sz="3200" b="1" i="1" dirty="0"/>
              <a:t>Суицидальное поведение по типу "отказа" от жизни, где цель и мотивы полностью совпадают, встречается  намного чаще  у лиц страдающих душевными заболеваниями (депрессивные, психотические расстройства)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558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6649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Признаки эмоциональных нарушений, лежащих в основе суицида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96046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8249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132616"/>
              </p:ext>
            </p:extLst>
          </p:nvPr>
        </p:nvGraphicFramePr>
        <p:xfrm>
          <a:off x="1295400" y="1377539"/>
          <a:ext cx="9601200" cy="449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909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25873"/>
            <a:ext cx="9601196" cy="6566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Внешний вид и поведение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77539"/>
            <a:ext cx="9601196" cy="449833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Тоскливое выражение лица (скорбная мимика) 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монотонный голос 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 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 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 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экспрессивная речь 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Патетические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интонации 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Причитания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нытью 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заторможенность 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Бездеятельность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адинамия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возбуждение </a:t>
            </a:r>
          </a:p>
        </p:txBody>
      </p:sp>
    </p:spTree>
    <p:extLst>
      <p:ext uri="{BB962C8B-B14F-4D97-AF65-F5344CB8AC3E}">
        <p14:creationId xmlns:p14="http://schemas.microsoft.com/office/powerpoint/2010/main" val="34693970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38353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Эмоциональные нарушения</a:t>
            </a:r>
            <a:r>
              <a:rPr lang="ru-RU" dirty="0"/>
              <a:t> 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473200"/>
          <a:ext cx="96012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Скука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Грусть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Уныние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Угнетенность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Мрачная угрюмость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Злобность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Раздражительность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Ворчливость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Брюзжание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Неприязненное, враждебное отношение к окружающим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Чувство ненависти к благополучию окружающих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Чувство физического недовольства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Безразличное отношение к себе, окружающим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Чувство бесчувствия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Тревога беспредметная (немотивированная)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Тревога предметная (мотивированная)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Ожидание непоправимой беды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 немотивированный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 мотивированный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Тоска как постоянный фон настроения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Взрывы тоски с чувством отчаяния, безысходности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Углубление мрачного настроения при радостных событиях вокруг 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1900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Психические заболевание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депрессия </a:t>
            </a:r>
          </a:p>
          <a:p>
            <a:pPr lvl="0"/>
            <a:r>
              <a:rPr lang="ru-RU" dirty="0" smtClean="0"/>
              <a:t>неврозы</a:t>
            </a:r>
            <a:r>
              <a:rPr lang="ru-RU" dirty="0"/>
              <a:t>, характеризующиеся беспричинным страхом, внутренним напряжением и тревогой </a:t>
            </a:r>
          </a:p>
          <a:p>
            <a:pPr lvl="0"/>
            <a:r>
              <a:rPr lang="ru-RU" dirty="0" smtClean="0"/>
              <a:t>маниакально-депрессивный </a:t>
            </a:r>
            <a:r>
              <a:rPr lang="ru-RU" dirty="0"/>
              <a:t>психоз </a:t>
            </a:r>
          </a:p>
          <a:p>
            <a:r>
              <a:rPr lang="ru-RU" dirty="0" smtClean="0"/>
              <a:t>шизофрения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95973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Оценка собственной жизни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Пессимистическая оценка своего прошлого </a:t>
            </a:r>
          </a:p>
          <a:p>
            <a:pPr lvl="0"/>
            <a:r>
              <a:rPr lang="ru-RU" dirty="0" smtClean="0"/>
              <a:t>Избирательное </a:t>
            </a:r>
            <a:r>
              <a:rPr lang="ru-RU" dirty="0"/>
              <a:t>воспоминание неприятных событий прошлого </a:t>
            </a:r>
          </a:p>
          <a:p>
            <a:pPr lvl="0"/>
            <a:r>
              <a:rPr lang="ru-RU" dirty="0" smtClean="0"/>
              <a:t>Пессимистическая </a:t>
            </a:r>
            <a:r>
              <a:rPr lang="ru-RU" dirty="0"/>
              <a:t>оценка своего нынешнего состояния 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перспектив в будущем </a:t>
            </a:r>
          </a:p>
        </p:txBody>
      </p:sp>
    </p:spTree>
    <p:extLst>
      <p:ext uri="{BB962C8B-B14F-4D97-AF65-F5344CB8AC3E}">
        <p14:creationId xmlns:p14="http://schemas.microsoft.com/office/powerpoint/2010/main" val="23251542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Взаимодействие с окружающим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Нелюдимость, избегание контактов с окружающими 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Стремление к контакту с окружающими, поиски сочувствия, апелляция к врачу за помощью 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Склонность к нытью 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Капризность 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Эгоцентрическая направленность на свои страдания </a:t>
            </a:r>
          </a:p>
        </p:txBody>
      </p:sp>
    </p:spTree>
    <p:extLst>
      <p:ext uri="{BB962C8B-B14F-4D97-AF65-F5344CB8AC3E}">
        <p14:creationId xmlns:p14="http://schemas.microsoft.com/office/powerpoint/2010/main" val="2375734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54782"/>
          </a:xfrm>
        </p:spPr>
        <p:txBody>
          <a:bodyPr>
            <a:noAutofit/>
          </a:bodyPr>
          <a:lstStyle/>
          <a:p>
            <a:r>
              <a:rPr lang="ru-RU" sz="2800" b="1" dirty="0"/>
              <a:t>Вегетативные нарушения</a:t>
            </a:r>
            <a:r>
              <a:rPr lang="ru-RU" sz="2800" dirty="0"/>
              <a:t> 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520825"/>
          <a:ext cx="96012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Слезливость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Расширение зрачков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Сухость во рту (“симптомы сухого языка”)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Тахикардия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Повышенное АД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Ощущение стесненного дыхания, нехватки воздуха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Ощущение комка в горле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Головные боли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Бессонница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Повышенная сонливость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Нарушение ритма сна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чувства сна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Чувство физической тяжести, душевной боли в груди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 же в других частях тела (голове,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эпигастрии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животе)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Запоры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веса тела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веса тела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аппетита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Пища ощущается безвкусной 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либидо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Нарушение менструального цикла (задержка) 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39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922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Способы  суицида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1655" y="1769424"/>
            <a:ext cx="9601196" cy="4023317"/>
          </a:xfrm>
        </p:spPr>
        <p:txBody>
          <a:bodyPr>
            <a:normAutofit fontScale="92500" lnSpcReduction="20000"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b="1" i="1" dirty="0"/>
              <a:t>По статистике мужчины - </a:t>
            </a:r>
            <a:r>
              <a:rPr lang="ru-RU" b="1" i="1" dirty="0" err="1"/>
              <a:t>суициденты</a:t>
            </a:r>
            <a:r>
              <a:rPr lang="ru-RU" b="1" i="1" dirty="0"/>
              <a:t> выбирают "насильственные", "силовые" способы - веревка, огнестрельное и холодное оружие; женщины – полегче:   чаще – лекарственные вещества.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Средства, которые выбирали  </a:t>
            </a:r>
            <a:r>
              <a:rPr lang="ru-RU" b="1" i="1" dirty="0" err="1"/>
              <a:t>суициденты</a:t>
            </a:r>
            <a:r>
              <a:rPr lang="ru-RU" b="1" i="1" dirty="0"/>
              <a:t> (по уменьшению выбора):</a:t>
            </a:r>
          </a:p>
          <a:p>
            <a:pPr marL="514350" indent="-514350" fontAlgn="base">
              <a:buNone/>
            </a:pPr>
            <a:r>
              <a:rPr lang="ru-RU" b="1" dirty="0"/>
              <a:t>1. Химические вещества  (88%)</a:t>
            </a:r>
          </a:p>
          <a:p>
            <a:pPr marL="514350" indent="-514350" fontAlgn="base">
              <a:buNone/>
            </a:pPr>
            <a:r>
              <a:rPr lang="ru-RU" b="1" dirty="0"/>
              <a:t>2. </a:t>
            </a:r>
            <a:r>
              <a:rPr lang="ru-RU" b="1" dirty="0" err="1"/>
              <a:t>Перерезание</a:t>
            </a:r>
            <a:r>
              <a:rPr lang="ru-RU" b="1" dirty="0"/>
              <a:t> вен</a:t>
            </a:r>
          </a:p>
          <a:p>
            <a:pPr marL="514350" indent="-514350" fontAlgn="base">
              <a:buNone/>
            </a:pPr>
            <a:r>
              <a:rPr lang="ru-RU" b="1" dirty="0" smtClean="0"/>
              <a:t>3</a:t>
            </a:r>
            <a:r>
              <a:rPr lang="ru-RU" b="1" dirty="0"/>
              <a:t>. </a:t>
            </a:r>
            <a:r>
              <a:rPr lang="ru-RU" b="1" dirty="0" err="1"/>
              <a:t>Самоповешенье</a:t>
            </a:r>
            <a:endParaRPr lang="ru-RU" b="1" dirty="0"/>
          </a:p>
          <a:p>
            <a:pPr fontAlgn="base">
              <a:buNone/>
            </a:pPr>
            <a:r>
              <a:rPr lang="ru-RU" b="1" dirty="0"/>
              <a:t>4. Огнестрельные ранения</a:t>
            </a:r>
          </a:p>
          <a:p>
            <a:pPr fontAlgn="base">
              <a:buNone/>
            </a:pPr>
            <a:r>
              <a:rPr lang="ru-RU" b="1" dirty="0"/>
              <a:t>5.  Падения с высоты </a:t>
            </a:r>
          </a:p>
          <a:p>
            <a:pPr fontAlgn="base">
              <a:buNone/>
            </a:pPr>
            <a:r>
              <a:rPr lang="ru-RU" b="1" dirty="0"/>
              <a:t>6. Прыжки перед транспортом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1277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Динамика состояния в течение суток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Улучшения состояния к вечеру </a:t>
            </a:r>
          </a:p>
          <a:p>
            <a:r>
              <a:rPr lang="ru-RU" dirty="0" smtClean="0"/>
              <a:t>Ухудшение </a:t>
            </a:r>
            <a:r>
              <a:rPr lang="ru-RU" dirty="0"/>
              <a:t>состояния к вечеру </a:t>
            </a:r>
          </a:p>
        </p:txBody>
      </p:sp>
    </p:spTree>
    <p:extLst>
      <p:ext uri="{BB962C8B-B14F-4D97-AF65-F5344CB8AC3E}">
        <p14:creationId xmlns:p14="http://schemas.microsoft.com/office/powerpoint/2010/main" val="37726681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02525"/>
            <a:ext cx="9601196" cy="4973343"/>
          </a:xfrm>
        </p:spPr>
        <p:txBody>
          <a:bodyPr/>
          <a:lstStyle/>
          <a:p>
            <a:pPr lvl="0"/>
            <a:r>
              <a:rPr lang="ru-RU" b="1" i="1" dirty="0"/>
              <a:t>Взрослые такое состояние оценивают как </a:t>
            </a:r>
            <a:r>
              <a:rPr lang="ru-RU" b="1" i="1" dirty="0" smtClean="0"/>
              <a:t>:</a:t>
            </a:r>
          </a:p>
          <a:p>
            <a:pPr marL="0" lvl="0" indent="0">
              <a:buNone/>
            </a:pPr>
            <a:r>
              <a:rPr lang="ru-RU" b="1" i="1" dirty="0" smtClean="0"/>
              <a:t>                                                                   лень</a:t>
            </a:r>
            <a:r>
              <a:rPr lang="ru-RU" b="1" i="1" dirty="0"/>
              <a:t>, </a:t>
            </a:r>
            <a:endParaRPr lang="ru-RU" b="1" i="1" dirty="0" smtClean="0"/>
          </a:p>
          <a:p>
            <a:pPr marL="0" lvl="0" indent="0">
              <a:buNone/>
            </a:pPr>
            <a:r>
              <a:rPr lang="ru-RU" b="1" i="1" dirty="0" smtClean="0"/>
              <a:t>                                                                   распущенность</a:t>
            </a:r>
            <a:r>
              <a:rPr lang="ru-RU" b="1" i="1" dirty="0"/>
              <a:t>, </a:t>
            </a:r>
            <a:endParaRPr lang="ru-RU" b="1" i="1" dirty="0" smtClean="0"/>
          </a:p>
          <a:p>
            <a:pPr marL="0" lvl="0" indent="0">
              <a:buNone/>
            </a:pPr>
            <a:r>
              <a:rPr lang="ru-RU" b="1" i="1" dirty="0" smtClean="0"/>
              <a:t>                                                                   следствие </a:t>
            </a:r>
            <a:r>
              <a:rPr lang="ru-RU" b="1" i="1" dirty="0"/>
              <a:t>плохого воспитания.     </a:t>
            </a:r>
            <a:endParaRPr lang="ru-RU" b="1" i="1" dirty="0" smtClean="0"/>
          </a:p>
          <a:p>
            <a:pPr lvl="0"/>
            <a:endParaRPr lang="ru-RU" b="1" i="1" dirty="0" smtClean="0"/>
          </a:p>
          <a:p>
            <a:pPr lvl="0"/>
            <a:r>
              <a:rPr lang="ru-RU" b="1" i="1" dirty="0" smtClean="0"/>
              <a:t>Детей </a:t>
            </a:r>
            <a:r>
              <a:rPr lang="ru-RU" b="1" i="1" dirty="0"/>
              <a:t>упрекают, стыдят, наказывают. </a:t>
            </a:r>
            <a:endParaRPr lang="ru-RU" b="1" i="1" dirty="0" smtClean="0"/>
          </a:p>
          <a:p>
            <a:pPr lvl="0"/>
            <a:endParaRPr lang="ru-RU" b="1" i="1" dirty="0"/>
          </a:p>
          <a:p>
            <a:pPr lvl="0"/>
            <a:r>
              <a:rPr lang="ru-RU" b="1" i="1" dirty="0" smtClean="0"/>
              <a:t>Родители</a:t>
            </a:r>
            <a:r>
              <a:rPr lang="ru-RU" b="1" i="1" dirty="0"/>
              <a:t>, объединившись с учителями, применяют различные меры воздействия на подростка.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9957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56904"/>
            <a:ext cx="9601196" cy="4818964"/>
          </a:xfrm>
        </p:spPr>
        <p:txBody>
          <a:bodyPr/>
          <a:lstStyle/>
          <a:p>
            <a:pPr lvl="0"/>
            <a:r>
              <a:rPr lang="ru-RU" b="1" i="1" dirty="0"/>
              <a:t>Подобная неадекватная оценка душевного состояния депрессивного ребенка </a:t>
            </a:r>
            <a:r>
              <a:rPr lang="ru-RU" b="1" i="1" dirty="0">
                <a:solidFill>
                  <a:srgbClr val="0070C0"/>
                </a:solidFill>
              </a:rPr>
              <a:t>создает тяжелейшие конфликтные ситуации. 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ru-RU" b="1" i="1" dirty="0" smtClean="0"/>
          </a:p>
          <a:p>
            <a:pPr marL="0" lvl="0" indent="0">
              <a:buNone/>
            </a:pPr>
            <a:r>
              <a:rPr lang="ru-RU" b="1" i="1" dirty="0" smtClean="0"/>
              <a:t>Психотравма  </a:t>
            </a:r>
            <a:r>
              <a:rPr lang="ru-RU" b="1" i="1" dirty="0"/>
              <a:t>возникшая на фоне </a:t>
            </a:r>
            <a:r>
              <a:rPr lang="ru-RU" b="1" i="1" dirty="0">
                <a:solidFill>
                  <a:srgbClr val="7030A0"/>
                </a:solidFill>
              </a:rPr>
              <a:t>отсутствия контактов</a:t>
            </a:r>
            <a:r>
              <a:rPr lang="ru-RU" b="1" i="1" dirty="0"/>
              <a:t>, свойственная депрессивному </a:t>
            </a:r>
            <a:r>
              <a:rPr lang="ru-RU" b="1" i="1" dirty="0" smtClean="0"/>
              <a:t>подростку:</a:t>
            </a:r>
          </a:p>
          <a:p>
            <a:pPr lvl="0"/>
            <a:r>
              <a:rPr lang="ru-RU" b="1" i="1" dirty="0" smtClean="0"/>
              <a:t>                   обостряет </a:t>
            </a:r>
            <a:r>
              <a:rPr lang="ru-RU" b="1" i="1" dirty="0"/>
              <a:t>чувство душевного одиночества, </a:t>
            </a:r>
            <a:endParaRPr lang="ru-RU" b="1" i="1" dirty="0" smtClean="0"/>
          </a:p>
          <a:p>
            <a:pPr lvl="0"/>
            <a:r>
              <a:rPr lang="ru-RU" b="1" i="1" dirty="0" smtClean="0"/>
              <a:t>                   создает </a:t>
            </a:r>
            <a:r>
              <a:rPr lang="ru-RU" b="1" i="1" dirty="0"/>
              <a:t>ощущение безысходности </a:t>
            </a:r>
            <a:endParaRPr lang="ru-RU" b="1" i="1" dirty="0" smtClean="0"/>
          </a:p>
          <a:p>
            <a:pPr lvl="0"/>
            <a:r>
              <a:rPr lang="ru-RU" b="1" i="1" dirty="0" smtClean="0"/>
              <a:t>                  и </a:t>
            </a:r>
            <a:r>
              <a:rPr lang="ru-RU" b="1" i="1" dirty="0"/>
              <a:t>толкает на самоубийство.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2027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Признаки готовящегося самоубийства</a:t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90401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4662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474830"/>
              </p:ext>
            </p:extLst>
          </p:nvPr>
        </p:nvGraphicFramePr>
        <p:xfrm>
          <a:off x="1295400" y="914401"/>
          <a:ext cx="9601200" cy="496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3533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25683"/>
            <a:ext cx="9601196" cy="37501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Профилактика   суицидального поведения детей и подростков</a:t>
            </a:r>
            <a:r>
              <a:rPr lang="ru-RU" sz="7200" i="1" dirty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7200" i="1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endParaRPr lang="ru-RU" sz="7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434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делать, чтобы количество самоубийств среди подростков снизилось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дети должны получать достаточное внимание и любовь взрослых</a:t>
            </a:r>
          </a:p>
          <a:p>
            <a:r>
              <a:rPr lang="ru-RU" dirty="0" smtClean="0"/>
              <a:t>2. необходимо у детей прививать любовь к жизни</a:t>
            </a:r>
          </a:p>
          <a:p>
            <a:r>
              <a:rPr lang="ru-RU" dirty="0" smtClean="0"/>
              <a:t>3. воспитывать в детях нравственные и культурные ценности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0039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Если есть угроза или подозрение на суицид у несовершеннолетнего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303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37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Родителям!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20043"/>
            <a:ext cx="9601196" cy="435582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Будьте внимательны к ребенку</a:t>
            </a:r>
          </a:p>
          <a:p>
            <a:r>
              <a:rPr lang="ru-RU" dirty="0" smtClean="0"/>
              <a:t>Умейте показывать свою любовь к нему</a:t>
            </a:r>
          </a:p>
          <a:p>
            <a:r>
              <a:rPr lang="ru-RU" dirty="0" smtClean="0"/>
              <a:t>Откровенно разговаривайте с ним</a:t>
            </a:r>
          </a:p>
          <a:p>
            <a:r>
              <a:rPr lang="ru-RU" dirty="0" smtClean="0"/>
              <a:t>Умейте слушать ребенка</a:t>
            </a:r>
          </a:p>
          <a:p>
            <a:r>
              <a:rPr lang="ru-RU" dirty="0" smtClean="0"/>
              <a:t>Не бойтесь прямо спросить о самоубийстве</a:t>
            </a:r>
          </a:p>
          <a:p>
            <a:r>
              <a:rPr lang="ru-RU" dirty="0" smtClean="0"/>
              <a:t>Не оставляйте ребенка один на один с проблемой</a:t>
            </a:r>
          </a:p>
          <a:p>
            <a:r>
              <a:rPr lang="ru-RU" dirty="0" smtClean="0"/>
              <a:t>Предлагайте конструктивные подходу к решению проблемы</a:t>
            </a:r>
          </a:p>
          <a:p>
            <a:r>
              <a:rPr lang="ru-RU" dirty="0" smtClean="0"/>
              <a:t>Вселяйте надежду, что любая ситуация может решиться конструктивно</a:t>
            </a:r>
          </a:p>
          <a:p>
            <a:r>
              <a:rPr lang="ru-RU" dirty="0" smtClean="0"/>
              <a:t>Привлекайте к оказанию поддержки значимых для ребенка лиц</a:t>
            </a:r>
          </a:p>
          <a:p>
            <a:r>
              <a:rPr lang="ru-RU" dirty="0" smtClean="0"/>
              <a:t>Обратитесь за помощью к специалистам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7705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9228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Нельзя!!!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16925"/>
            <a:ext cx="9601196" cy="4058943"/>
          </a:xfrm>
        </p:spPr>
        <p:txBody>
          <a:bodyPr/>
          <a:lstStyle/>
          <a:p>
            <a:r>
              <a:rPr lang="ru-RU" dirty="0" smtClean="0"/>
              <a:t>Читать нотации</a:t>
            </a:r>
          </a:p>
          <a:p>
            <a:r>
              <a:rPr lang="ru-RU" dirty="0" smtClean="0"/>
              <a:t>Игнорировать человека, его желание получить внимание</a:t>
            </a:r>
          </a:p>
          <a:p>
            <a:r>
              <a:rPr lang="ru-RU" dirty="0" smtClean="0"/>
              <a:t>Говорить «Разве это проблема?», «ты живешь лучше других» и т.д.</a:t>
            </a:r>
          </a:p>
          <a:p>
            <a:r>
              <a:rPr lang="ru-RU" dirty="0" smtClean="0"/>
              <a:t>Спорить</a:t>
            </a:r>
          </a:p>
          <a:p>
            <a:r>
              <a:rPr lang="ru-RU" dirty="0" smtClean="0"/>
              <a:t>Предлагать неоправданных утешений</a:t>
            </a:r>
          </a:p>
          <a:p>
            <a:r>
              <a:rPr lang="ru-RU" dirty="0" smtClean="0"/>
              <a:t>Смеяться над ребенком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56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90649"/>
            <a:ext cx="9601196" cy="49852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Социологическая теория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самоубийств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Дюркгейма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83623" y="3549569"/>
            <a:ext cx="7980218" cy="5177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Высокий уровень самоубийств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0056" y="1396505"/>
            <a:ext cx="7837713" cy="451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Низкий уровень самоубийств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3459" y="2023533"/>
            <a:ext cx="3384467" cy="12540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Вся сеть социальных  отношений хорошо интегрирована, высока степень социального сцепления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11681" y="2023533"/>
            <a:ext cx="3764478" cy="12540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Люди ощущают себя необходимыми составными частями общества, у них нет чувства социальной изоляции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89914" y="1980153"/>
            <a:ext cx="2988625" cy="12404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Культурные ценности принимают и разделяют все члены общества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32561" y="4167082"/>
            <a:ext cx="3087584" cy="11114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Низкая степень социального сцепления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7049" y="4232346"/>
            <a:ext cx="3283529" cy="10462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 всеобщего признания культурных ценностей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93322" y="5605153"/>
            <a:ext cx="9598231" cy="724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Независимо от экономических условий и состояния психического и физического здоровья его членов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723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17517"/>
            <a:ext cx="9601196" cy="81939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Профилактика суицидального поведения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45672"/>
            <a:ext cx="9601196" cy="4130195"/>
          </a:xfrm>
        </p:spPr>
        <p:txBody>
          <a:bodyPr>
            <a:normAutofit/>
          </a:bodyPr>
          <a:lstStyle/>
          <a:p>
            <a:r>
              <a:rPr lang="ru-RU" dirty="0" smtClean="0"/>
              <a:t>Показывайте ребенку, что вы его любите</a:t>
            </a:r>
          </a:p>
          <a:p>
            <a:r>
              <a:rPr lang="ru-RU" dirty="0" smtClean="0"/>
              <a:t>Чаще обнимайте и целуйте</a:t>
            </a:r>
          </a:p>
          <a:p>
            <a:r>
              <a:rPr lang="ru-RU" dirty="0" smtClean="0"/>
              <a:t>Поддерживайте в сложных ситуациях</a:t>
            </a:r>
          </a:p>
          <a:p>
            <a:r>
              <a:rPr lang="ru-RU" dirty="0" smtClean="0"/>
              <a:t>Учите его способам разрешения жизненных ситуаций</a:t>
            </a:r>
          </a:p>
          <a:p>
            <a:r>
              <a:rPr lang="ru-RU" dirty="0" smtClean="0"/>
              <a:t>Вселяйте в него уверенность в себе</a:t>
            </a:r>
          </a:p>
          <a:p>
            <a:r>
              <a:rPr lang="ru-RU" dirty="0" smtClean="0"/>
              <a:t>Помогите ребенку проявить свои переживания через игры, рисунки, лепку, увлечения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6502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17518"/>
            <a:ext cx="9601196" cy="106877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Слова ласкающие душу ребенка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8" y="1852551"/>
            <a:ext cx="4718304" cy="4017897"/>
          </a:xfrm>
        </p:spPr>
        <p:txBody>
          <a:bodyPr>
            <a:normAutofit/>
          </a:bodyPr>
          <a:lstStyle/>
          <a:p>
            <a:r>
              <a:rPr lang="ru-RU" dirty="0" smtClean="0"/>
              <a:t>Ты самый любимый!</a:t>
            </a:r>
          </a:p>
          <a:p>
            <a:r>
              <a:rPr lang="ru-RU" dirty="0" smtClean="0"/>
              <a:t>Ты очень много можешь!</a:t>
            </a:r>
          </a:p>
          <a:p>
            <a:r>
              <a:rPr lang="ru-RU" dirty="0" smtClean="0"/>
              <a:t>Спасибо!</a:t>
            </a:r>
          </a:p>
          <a:p>
            <a:r>
              <a:rPr lang="ru-RU" dirty="0" smtClean="0"/>
              <a:t>Что бы мы без тебя делали!</a:t>
            </a:r>
          </a:p>
          <a:p>
            <a:r>
              <a:rPr lang="ru-RU" dirty="0" smtClean="0"/>
              <a:t>Иди ко мне!</a:t>
            </a:r>
          </a:p>
          <a:p>
            <a:r>
              <a:rPr lang="ru-RU" dirty="0" smtClean="0"/>
              <a:t>Садись с нами!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344" y="1852550"/>
            <a:ext cx="4718304" cy="4017897"/>
          </a:xfrm>
        </p:spPr>
        <p:txBody>
          <a:bodyPr>
            <a:normAutofit/>
          </a:bodyPr>
          <a:lstStyle/>
          <a:p>
            <a:r>
              <a:rPr lang="ru-RU" dirty="0"/>
              <a:t>Расскажи мне, что с тобой?</a:t>
            </a:r>
          </a:p>
          <a:p>
            <a:r>
              <a:rPr lang="ru-RU" dirty="0" smtClean="0"/>
              <a:t>Я </a:t>
            </a:r>
            <a:r>
              <a:rPr lang="ru-RU" dirty="0"/>
              <a:t>помогу тебе…</a:t>
            </a:r>
          </a:p>
          <a:p>
            <a:r>
              <a:rPr lang="ru-RU" dirty="0"/>
              <a:t>Я радуюсь твоим успехам</a:t>
            </a:r>
            <a:r>
              <a:rPr lang="ru-RU" dirty="0" smtClean="0"/>
              <a:t>!</a:t>
            </a:r>
          </a:p>
          <a:p>
            <a:r>
              <a:rPr lang="ru-RU" dirty="0" smtClean="0"/>
              <a:t>Чтобы ни случилось, твой дом – твоя крепость!</a:t>
            </a:r>
          </a:p>
          <a:p>
            <a:r>
              <a:rPr lang="ru-RU" dirty="0" smtClean="0"/>
              <a:t>Как хорошо, что ты у нас есть!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963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17518"/>
            <a:ext cx="9601196" cy="143691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Если Вы заметили суицидальные намерения у несовершеннолетнего, или узнали что он вовлечен в «группы смерти»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54431"/>
            <a:ext cx="9601196" cy="38214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1. Обнимите и поцелуйте ребенка.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</a:t>
            </a:r>
            <a:r>
              <a:rPr lang="ru-RU" dirty="0">
                <a:solidFill>
                  <a:srgbClr val="002060"/>
                </a:solidFill>
              </a:rPr>
              <a:t>Внимательно выслушайте подростка. В состоянии душевного кризиса любому из нас, прежде всего, необходим кто-нибудь, кто готов нас выслушать. Приложите все усилия, чтобы понять проблему, скрытую за словами.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 </a:t>
            </a:r>
            <a:r>
              <a:rPr lang="ru-RU" dirty="0">
                <a:solidFill>
                  <a:srgbClr val="0070C0"/>
                </a:solidFill>
              </a:rPr>
              <a:t>Оцените серьезность намерений и чувств ребенка. Если он или она уже имеют конкретный план суицида, ситуация более острая, чем если эти планы расплывчаты и неопределенны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691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58784"/>
            <a:ext cx="9601196" cy="4617084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C00000"/>
                </a:solidFill>
              </a:rPr>
              <a:t>4. Оцените глубину эмоционального кризиса. Подросток может испытывать серьезные трудности, но при этом не помышлять о самоубийстве. Часто человек, недавно находившийся в состоянии депрессии, вдруг начинает бурную, неустанную деятельность. Такое поведение также может служить основанием для тревоги.</a:t>
            </a:r>
          </a:p>
          <a:p>
            <a:r>
              <a:rPr lang="ru-RU" dirty="0">
                <a:solidFill>
                  <a:srgbClr val="002060"/>
                </a:solidFill>
              </a:rPr>
              <a:t>5. Внимательно отнеситесь ко всем, даже самым незначительным обидам и жалобам. Не пренебрегайте ничем из сказанного. Он или она могут и не давать воли чувствам, скрывая свои проблемы, но в то же время находиться в состоянии глубокой депрессии.</a:t>
            </a:r>
          </a:p>
          <a:p>
            <a:r>
              <a:rPr lang="ru-RU" dirty="0">
                <a:solidFill>
                  <a:srgbClr val="7030A0"/>
                </a:solidFill>
              </a:rPr>
              <a:t>6. Постарайтесь аккуратно спросить, не думают ли он или она о самоубийстве. Опыт показывает, что такой вопрос редко приносит вред. Часто подросток бывает рад возможности открыто высказать свои проблемы.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5122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97" y="740538"/>
            <a:ext cx="8205848" cy="5446506"/>
          </a:xfrm>
        </p:spPr>
      </p:pic>
    </p:spTree>
    <p:extLst>
      <p:ext uri="{BB962C8B-B14F-4D97-AF65-F5344CB8AC3E}">
        <p14:creationId xmlns:p14="http://schemas.microsoft.com/office/powerpoint/2010/main" val="29407727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891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Телефоны и адреса помощи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Телефон доверия, куда могут обратиться дети и подростки  тяжелых жизненных ситуациях: </a:t>
            </a:r>
            <a:r>
              <a:rPr lang="ru-RU" b="1" dirty="0" smtClean="0">
                <a:solidFill>
                  <a:srgbClr val="00B050"/>
                </a:solidFill>
              </a:rPr>
              <a:t>8 800-2000-122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rgbClr val="0070C0"/>
                </a:solidFill>
              </a:rPr>
              <a:t>8-800-3504-050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Отделение службы экстренной психологической помощи по Иркутской области: </a:t>
            </a:r>
            <a:r>
              <a:rPr lang="ru-RU" b="1" dirty="0" smtClean="0">
                <a:solidFill>
                  <a:srgbClr val="0070C0"/>
                </a:solidFill>
              </a:rPr>
              <a:t>8-800-350-40-50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Телефон психологической помощи: </a:t>
            </a:r>
            <a:r>
              <a:rPr lang="ru-RU" b="1" dirty="0" smtClean="0">
                <a:solidFill>
                  <a:srgbClr val="0070C0"/>
                </a:solidFill>
              </a:rPr>
              <a:t>8-800-350-00-95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Если необходима помощь, то можно написать письмо </a:t>
            </a:r>
            <a:r>
              <a:rPr lang="ru-RU" b="1" dirty="0" smtClean="0">
                <a:solidFill>
                  <a:srgbClr val="0070C0"/>
                </a:solidFill>
              </a:rPr>
              <a:t>по </a:t>
            </a:r>
            <a:r>
              <a:rPr lang="en-US" b="1" dirty="0" smtClean="0">
                <a:solidFill>
                  <a:srgbClr val="0070C0"/>
                </a:solidFill>
              </a:rPr>
              <a:t>e-mail: </a:t>
            </a:r>
            <a:r>
              <a:rPr lang="ru-RU" b="1" dirty="0" err="1" smtClean="0">
                <a:solidFill>
                  <a:srgbClr val="0070C0"/>
                </a:solidFill>
              </a:rPr>
              <a:t>письмодругу</a:t>
            </a:r>
            <a:r>
              <a:rPr lang="en-US" b="1" dirty="0" smtClean="0">
                <a:solidFill>
                  <a:srgbClr val="0070C0"/>
                </a:solidFill>
              </a:rPr>
              <a:t>@</a:t>
            </a:r>
            <a:r>
              <a:rPr lang="ru-RU" b="1" dirty="0" err="1" smtClean="0">
                <a:solidFill>
                  <a:srgbClr val="0070C0"/>
                </a:solidFill>
              </a:rPr>
              <a:t>письмо.рф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Центр профилактики, реабилитации и коррекции: </a:t>
            </a:r>
            <a:r>
              <a:rPr lang="ru-RU" b="1" dirty="0" smtClean="0">
                <a:solidFill>
                  <a:srgbClr val="0070C0"/>
                </a:solidFill>
              </a:rPr>
              <a:t>г. Иркутск, ул. Павла Красильникова, 54 «а», </a:t>
            </a:r>
            <a:r>
              <a:rPr lang="ru-RU" dirty="0" smtClean="0">
                <a:solidFill>
                  <a:schemeClr val="tx1"/>
                </a:solidFill>
              </a:rPr>
              <a:t>тел.</a:t>
            </a:r>
            <a:r>
              <a:rPr lang="ru-RU" b="1" dirty="0" smtClean="0">
                <a:solidFill>
                  <a:srgbClr val="0070C0"/>
                </a:solidFill>
              </a:rPr>
              <a:t> 8 (3952) 47-82-74, 47-83-54, 47-83-27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198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7" y="982132"/>
            <a:ext cx="10307782" cy="78729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Доведение до самоубийства (ст. 110 УК РФ)</a:t>
            </a:r>
            <a:endParaRPr lang="ru-RU" b="1" i="1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2861953"/>
          <a:ext cx="9601196" cy="301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36525" y="1917184"/>
            <a:ext cx="676018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i="1" dirty="0" smtClean="0">
                <a:solidFill>
                  <a:schemeClr val="accent3">
                    <a:lumMod val="75000"/>
                  </a:schemeClr>
                </a:solidFill>
              </a:rPr>
              <a:t>Способы 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</a:rPr>
              <a:t> совершения 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</a:rPr>
              <a:t>данного преступления </a:t>
            </a:r>
          </a:p>
        </p:txBody>
      </p:sp>
    </p:spTree>
    <p:extLst>
      <p:ext uri="{BB962C8B-B14F-4D97-AF65-F5344CB8AC3E}">
        <p14:creationId xmlns:p14="http://schemas.microsoft.com/office/powerpoint/2010/main" val="23409880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Угрозы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могут </a:t>
            </a:r>
            <a:r>
              <a:rPr lang="ru-RU" dirty="0"/>
              <a:t>касаться различных сторон жизни потерпевшего (таковы, например, угрозы отказать в жилище, лишить материальной или иной существенной помощи, покровительства, физически расправиться, разгласить позорящие сведения и пр.). </a:t>
            </a:r>
            <a:endParaRPr lang="ru-RU" dirty="0" smtClean="0"/>
          </a:p>
          <a:p>
            <a:r>
              <a:rPr lang="ru-RU" dirty="0" smtClean="0"/>
              <a:t>Имеют </a:t>
            </a:r>
            <a:r>
              <a:rPr lang="ru-RU" dirty="0"/>
              <a:t>значение не только содержание и форма угрозы, но и ее субъективное восприятие потерпевшим как представляющей реальную опасность для его существования, ставящей его в безвыходное положение.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0946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Жестокое обращение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означает </a:t>
            </a:r>
            <a:r>
              <a:rPr lang="ru-RU" dirty="0"/>
              <a:t>систематичность безжалостного, грубого отношения виновного к потерпевшему. </a:t>
            </a:r>
            <a:endParaRPr lang="ru-RU" dirty="0" smtClean="0"/>
          </a:p>
          <a:p>
            <a:r>
              <a:rPr lang="ru-RU" dirty="0" smtClean="0"/>
              <a:t>Оно </a:t>
            </a:r>
            <a:r>
              <a:rPr lang="ru-RU" dirty="0"/>
              <a:t>охватывает различные деяния (действия или бездействие), причиняющие потерпевшему физические и психические страдания (побои, истязания, издевательства, лишение пищи и воды, средств к существованию, медицинской помощи, ограничение свободы, принуждение к выполнению бессмысленной, изнурительной работы, изгнание из жилища, преследования и пр.).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4628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10081159" cy="130386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Систематическое унижение человеческого достоинства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выражается </a:t>
            </a:r>
            <a:r>
              <a:rPr lang="ru-RU" dirty="0"/>
              <a:t>в неоднократных актах оскорбления, глумлении над потерпевшим, его постоянной травле, распространении о нем клеветнических сведений, несправедливой критике и т. п.</a:t>
            </a:r>
          </a:p>
          <a:p>
            <a:r>
              <a:rPr lang="ru-RU" dirty="0"/>
              <a:t>Нередко угрозы, жестокое обращение с потерпевшим, систематическое унижение его человеческого достоинства как способы доведения лица до самоубийства сочетаются.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83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Особенности суицидального поведения несовершеннолетних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1. Детям </a:t>
            </a:r>
            <a:r>
              <a:rPr lang="ru-RU" b="1" i="1" dirty="0"/>
              <a:t>характерны повышенная впечатлительность и внушаемость, способность ярко чувствовать и переживать, склонность к колебаниям настроения, слабость критических способностей, импульсивность в принятии решений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68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1268"/>
            <a:ext cx="9601196" cy="890649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Важная информация!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50670"/>
            <a:ext cx="9601196" cy="4225198"/>
          </a:xfrm>
        </p:spPr>
        <p:txBody>
          <a:bodyPr/>
          <a:lstStyle/>
          <a:p>
            <a:r>
              <a:rPr lang="ru-RU" dirty="0" smtClean="0"/>
              <a:t>Суицид – основная причина смерти у сегодняшней молодежи</a:t>
            </a:r>
          </a:p>
          <a:p>
            <a:r>
              <a:rPr lang="ru-RU" dirty="0" smtClean="0"/>
              <a:t>Как правило, суицид не проходит без предупреждения</a:t>
            </a:r>
          </a:p>
          <a:p>
            <a:r>
              <a:rPr lang="ru-RU" dirty="0" smtClean="0"/>
              <a:t>Суицид можно предотвратить</a:t>
            </a:r>
          </a:p>
          <a:p>
            <a:r>
              <a:rPr lang="ru-RU" dirty="0" smtClean="0"/>
              <a:t>Разговоры о суициде не наводят подростка на мысли о суициде</a:t>
            </a:r>
          </a:p>
          <a:p>
            <a:r>
              <a:rPr lang="ru-RU" dirty="0" smtClean="0"/>
              <a:t>Суицид не передается по наследству</a:t>
            </a:r>
          </a:p>
          <a:p>
            <a:r>
              <a:rPr lang="ru-RU" dirty="0" err="1" smtClean="0"/>
              <a:t>Суициденты</a:t>
            </a:r>
            <a:r>
              <a:rPr lang="ru-RU" dirty="0" smtClean="0"/>
              <a:t>, как правило, психически здоровы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3491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78774"/>
            <a:ext cx="9601196" cy="4997094"/>
          </a:xfrm>
        </p:spPr>
        <p:txBody>
          <a:bodyPr>
            <a:normAutofit/>
          </a:bodyPr>
          <a:lstStyle/>
          <a:p>
            <a:r>
              <a:rPr lang="ru-RU" dirty="0"/>
              <a:t>Тот, кто говорит о суициде, совершает суицид</a:t>
            </a:r>
          </a:p>
          <a:p>
            <a:r>
              <a:rPr lang="ru-RU" dirty="0"/>
              <a:t>Суицид – это не просто способ обратить на себя внимание</a:t>
            </a:r>
          </a:p>
          <a:p>
            <a:r>
              <a:rPr lang="ru-RU" dirty="0" smtClean="0"/>
              <a:t>Суицидальные подростки считают, что их проблемы серьезны</a:t>
            </a:r>
          </a:p>
          <a:p>
            <a:r>
              <a:rPr lang="ru-RU" dirty="0" smtClean="0"/>
              <a:t>Суицид – следствие не одной неприятности, а многих</a:t>
            </a:r>
          </a:p>
          <a:p>
            <a:r>
              <a:rPr lang="ru-RU" dirty="0" smtClean="0"/>
              <a:t>Самоубийство может совершить каждый</a:t>
            </a:r>
          </a:p>
          <a:p>
            <a:r>
              <a:rPr lang="ru-RU" dirty="0" smtClean="0"/>
              <a:t>Чем лучше настроение у суицидента, тем больше риск</a:t>
            </a:r>
          </a:p>
          <a:p>
            <a:r>
              <a:rPr lang="ru-RU" dirty="0" smtClean="0"/>
              <a:t>Друг может предотвратить самоубийство!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2824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444" y="2915478"/>
            <a:ext cx="9650894" cy="127883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Суициды из социальных сетей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095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28870"/>
            <a:ext cx="9601196" cy="51469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детьми в социальных сетях работают системно и планомерно, шаг за шагом подталкивая к последней черте. С ноября 2015 по апрель 2016 года – исследователи данного явления насчитали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130 суицидов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детей.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Почти все они были членами одних и тех же групп в интернете, жили в благополучных и любящих семьях. 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Новые смерти анонсированы там же.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5151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51544"/>
            <a:ext cx="9601196" cy="134982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Как родителям распознать надвигающуюся беду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30400"/>
            <a:ext cx="9601196" cy="39454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Проверяйте страницы вашего ребенка в социальных сетях</a:t>
            </a:r>
          </a:p>
          <a:p>
            <a:pPr marL="0" indent="0">
              <a:buNone/>
            </a:pPr>
            <a:r>
              <a:rPr lang="ru-RU" b="1" i="1" dirty="0" smtClean="0"/>
              <a:t>Особенно социальную сеть «</a:t>
            </a:r>
            <a:r>
              <a:rPr lang="ru-RU" b="1" i="1" dirty="0" err="1" smtClean="0"/>
              <a:t>ВКонтакте</a:t>
            </a:r>
            <a:r>
              <a:rPr lang="ru-RU" b="1" i="1" dirty="0" smtClean="0"/>
              <a:t>»</a:t>
            </a:r>
          </a:p>
          <a:p>
            <a:pPr marL="0" indent="0">
              <a:buNone/>
            </a:pPr>
            <a:r>
              <a:rPr lang="ru-RU" b="1" i="1" dirty="0" smtClean="0"/>
              <a:t>ОБРАЩАЙТЕ ВНИМАНИЕ:</a:t>
            </a:r>
          </a:p>
          <a:p>
            <a:pPr marL="0" indent="0">
              <a:buNone/>
            </a:pPr>
            <a:r>
              <a:rPr lang="ru-RU" b="1" i="1" dirty="0" smtClean="0"/>
              <a:t>1. Что написано на  «стене» страницы</a:t>
            </a:r>
          </a:p>
          <a:p>
            <a:pPr marL="0" indent="0">
              <a:buNone/>
            </a:pPr>
            <a:r>
              <a:rPr lang="ru-RU" b="1" i="1" dirty="0" smtClean="0"/>
              <a:t>2. На «статус» Тревожный знак, если в статусе присутствуют: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                      номера (ребенку </a:t>
            </a:r>
            <a:r>
              <a:rPr lang="ru-RU" b="1" i="1" dirty="0" err="1" smtClean="0"/>
              <a:t>м.б</a:t>
            </a:r>
            <a:r>
              <a:rPr lang="ru-RU" b="1" i="1" dirty="0" smtClean="0"/>
              <a:t>. присвоен номер в списке тех, кто совершает суицид);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                      даты (особенно, если на протяжении нескольких дней вы видите «обратный отсчет»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0877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70857"/>
            <a:ext cx="9601196" cy="5005011"/>
          </a:xfrm>
        </p:spPr>
        <p:txBody>
          <a:bodyPr/>
          <a:lstStyle/>
          <a:p>
            <a:r>
              <a:rPr lang="ru-RU" dirty="0" smtClean="0"/>
              <a:t>                              определенные слова, которые сопровождаются значком решетка </a:t>
            </a:r>
            <a:r>
              <a:rPr lang="en-US" dirty="0" smtClean="0"/>
              <a:t># </a:t>
            </a:r>
            <a:r>
              <a:rPr lang="ru-RU" dirty="0" smtClean="0"/>
              <a:t>(так называемые «хештеги», например </a:t>
            </a:r>
            <a:r>
              <a:rPr lang="en-US" b="1" dirty="0" smtClean="0">
                <a:solidFill>
                  <a:srgbClr val="FF0000"/>
                </a:solidFill>
              </a:rPr>
              <a:t>#f57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#f58 #d28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ru-RU" b="1" dirty="0" smtClean="0">
                <a:solidFill>
                  <a:srgbClr val="FF0000"/>
                </a:solidFill>
              </a:rPr>
              <a:t>морекитов  </a:t>
            </a: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ru-RU" b="1" dirty="0" smtClean="0">
                <a:solidFill>
                  <a:srgbClr val="FF0000"/>
                </a:solidFill>
              </a:rPr>
              <a:t>четыредвадцать  </a:t>
            </a: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ru-RU" b="1" dirty="0" smtClean="0">
                <a:solidFill>
                  <a:srgbClr val="FF0000"/>
                </a:solidFill>
              </a:rPr>
              <a:t>тихийдом</a:t>
            </a:r>
            <a:r>
              <a:rPr lang="ru-RU" dirty="0" smtClean="0"/>
              <a:t>);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символы, изображающие могильные кресты;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символы китов или слова «грустный кит», «киты плывут вверх» и т.д.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3. На дату рождения (пользователь может либо прибавить себе лет, чтобы спокойно заходить на страницы, отмеченные знаком 18+, либо не указывать год своего рождения ил по каким-либо причинам указать, что он младше своего возраста);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9568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85371"/>
            <a:ext cx="9601196" cy="499049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4. На указанное ребенком «место работы» (заполняется во вкладке «карьера». Как правило подростки указывают в качестве «места работы» какой-либо паблик, т.е. сообщество, где они могут быть, например, администраторами….) перейдите по ссылке, указанное как «место работы» и внимательно изучите содержание открывшейся страницы;</a:t>
            </a:r>
          </a:p>
          <a:p>
            <a:pPr marL="0" indent="0">
              <a:buNone/>
            </a:pPr>
            <a:r>
              <a:rPr lang="ru-RU" dirty="0" smtClean="0"/>
              <a:t>5. На «контактную информацию» (здесь </a:t>
            </a:r>
            <a:r>
              <a:rPr lang="ru-RU" dirty="0" err="1" smtClean="0"/>
              <a:t>м.б</a:t>
            </a:r>
            <a:r>
              <a:rPr lang="ru-RU" dirty="0" smtClean="0"/>
              <a:t>. указан домашний либо какой-либо иной адрес, мобильный телефон и </a:t>
            </a:r>
            <a:r>
              <a:rPr lang="ru-RU" dirty="0" err="1" smtClean="0"/>
              <a:t>т.д</a:t>
            </a:r>
            <a:r>
              <a:rPr lang="ru-RU" dirty="0" smtClean="0"/>
              <a:t>….) Если высвечивается ссылка, кликните на нее, возможно, так вы обнаружите еще одну страницу ребенка.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2058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Записи на стене, которые заслуживаю особого внимания: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 своей странице ребенок может разместить своего рода «объявление», демонстрирующее его готовность или интерес к игре в виртуальных «суицидальных </a:t>
            </a:r>
            <a:r>
              <a:rPr lang="ru-RU" dirty="0" err="1" smtClean="0"/>
              <a:t>квеста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161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Просматривайте раздел «ФОТОГРАФИИ»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Фотографий может быть от 5 до 0 тысяч и их нужно просматривать все</a:t>
            </a:r>
          </a:p>
          <a:p>
            <a:pPr marL="0" indent="0">
              <a:buNone/>
            </a:pPr>
            <a:r>
              <a:rPr lang="ru-RU" dirty="0" smtClean="0"/>
              <a:t>Что можно увидеть:</a:t>
            </a:r>
          </a:p>
          <a:p>
            <a:pPr marL="0" indent="0">
              <a:buNone/>
            </a:pPr>
            <a:r>
              <a:rPr lang="ru-RU" dirty="0"/>
              <a:t>Фото </a:t>
            </a:r>
            <a:r>
              <a:rPr lang="ru-RU" dirty="0" smtClean="0"/>
              <a:t>с порезами, виселицами, лезвиями и таблетками.</a:t>
            </a:r>
          </a:p>
          <a:p>
            <a:pPr marL="0" indent="0">
              <a:buNone/>
            </a:pPr>
            <a:r>
              <a:rPr lang="ru-RU" dirty="0"/>
              <a:t>Также тревожными сигналами </a:t>
            </a:r>
            <a:r>
              <a:rPr lang="ru-RU" dirty="0" smtClean="0"/>
              <a:t>являются:</a:t>
            </a:r>
          </a:p>
          <a:p>
            <a:pPr marL="457200" indent="-457200">
              <a:buAutoNum type="arabicPeriod"/>
            </a:pPr>
            <a:r>
              <a:rPr lang="ru-RU" dirty="0" smtClean="0"/>
              <a:t>Картинки с </a:t>
            </a:r>
            <a:r>
              <a:rPr lang="ru-RU" dirty="0" err="1" smtClean="0"/>
              <a:t>мемами</a:t>
            </a:r>
            <a:r>
              <a:rPr lang="ru-RU" dirty="0" smtClean="0"/>
              <a:t> (короткие высказывания или картинки, которые мгновенно становятся популярными)</a:t>
            </a:r>
          </a:p>
          <a:p>
            <a:pPr marL="0" indent="0">
              <a:buNone/>
            </a:pPr>
            <a:r>
              <a:rPr lang="ru-RU" dirty="0" smtClean="0"/>
              <a:t>2. Подписи к фотографиям, дискредитирующие общечеловеческие ценности</a:t>
            </a:r>
          </a:p>
          <a:p>
            <a:pPr marL="0" indent="0">
              <a:buNone/>
            </a:pPr>
            <a:r>
              <a:rPr lang="ru-RU" dirty="0" smtClean="0"/>
              <a:t>3.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8991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 «аудиозаписи» и «видеозаписи»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Популярные группы, раскрученные в </a:t>
            </a:r>
            <a:r>
              <a:rPr lang="ru-RU" dirty="0" err="1" smtClean="0"/>
              <a:t>пабликах</a:t>
            </a:r>
            <a:r>
              <a:rPr lang="ru-RU" dirty="0" smtClean="0"/>
              <a:t> с суицидальным к</a:t>
            </a:r>
            <a:r>
              <a:rPr lang="ru-RU" dirty="0"/>
              <a:t>о</a:t>
            </a:r>
            <a:r>
              <a:rPr lang="ru-RU" dirty="0" smtClean="0"/>
              <a:t>нтентом – </a:t>
            </a:r>
            <a:r>
              <a:rPr lang="ru-RU" b="1" i="1" dirty="0" smtClean="0">
                <a:solidFill>
                  <a:srgbClr val="FF0000"/>
                </a:solidFill>
              </a:rPr>
              <a:t>«Найти выход» </a:t>
            </a:r>
            <a:r>
              <a:rPr lang="ru-RU" dirty="0" smtClean="0"/>
              <a:t>и </a:t>
            </a:r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en-US" b="1" i="1" dirty="0" smtClean="0">
                <a:solidFill>
                  <a:srgbClr val="FF0000"/>
                </a:solidFill>
              </a:rPr>
              <a:t>EVO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  <a:endParaRPr lang="ru-RU" b="1" i="1" dirty="0">
              <a:solidFill>
                <a:srgbClr val="FF0000"/>
              </a:solidFill>
            </a:endParaRP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Видео: </a:t>
            </a: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 err="1" smtClean="0">
                <a:solidFill>
                  <a:schemeClr val="tx1"/>
                </a:solidFill>
              </a:rPr>
              <a:t>хештегами</a:t>
            </a:r>
            <a:r>
              <a:rPr lang="ru-RU" dirty="0" smtClean="0">
                <a:solidFill>
                  <a:schemeClr val="tx1"/>
                </a:solidFill>
              </a:rPr>
              <a:t>, о которых говорилось выше, либо подписанных нетипичными шрифтами, а также видео людей, прыгающих с крыш домов, падающих на рельсы, видео-инструкции по изготовлению петель и т.д.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4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78774"/>
            <a:ext cx="9601196" cy="4997094"/>
          </a:xfrm>
        </p:spPr>
        <p:txBody>
          <a:bodyPr/>
          <a:lstStyle/>
          <a:p>
            <a:r>
              <a:rPr lang="ru-RU" dirty="0" smtClean="0"/>
              <a:t>2. Треть всех подростков в возрасте 15-19 лет, покончивших жизнь самоубийством, являются </a:t>
            </a:r>
            <a:r>
              <a:rPr lang="ru-RU" b="1" i="1" dirty="0" smtClean="0">
                <a:solidFill>
                  <a:schemeClr val="tx1"/>
                </a:solidFill>
              </a:rPr>
              <a:t>«неработающими</a:t>
            </a:r>
            <a:r>
              <a:rPr lang="ru-RU" dirty="0" smtClean="0"/>
              <a:t>», т.е. такие подростки не были ни студентами, не учащимися, не рабочими и т.д. Они не были заняты какой бы то ни было полезной деятельностью.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Это либо подростки из весьма состоятельных семей, либо, что более распространено, из семей слабо социально адаптированных, маргинальных, </a:t>
            </a:r>
            <a:r>
              <a:rPr lang="ru-RU" dirty="0" err="1" smtClean="0"/>
              <a:t>полумаргинальных</a:t>
            </a:r>
            <a:r>
              <a:rPr lang="ru-RU" dirty="0" smtClean="0"/>
              <a:t>, со всеми присущими подобным слоям общества </a:t>
            </a:r>
            <a:r>
              <a:rPr lang="ru-RU" dirty="0" err="1" smtClean="0"/>
              <a:t>девиантными</a:t>
            </a:r>
            <a:r>
              <a:rPr lang="ru-RU" dirty="0" smtClean="0"/>
              <a:t> формами поведения и рисками, из них вытекающими.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6531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 «друзья» и «подписчики»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Обратите внимание на </a:t>
            </a:r>
            <a:r>
              <a:rPr lang="ru-RU" dirty="0" err="1" smtClean="0"/>
              <a:t>аватары</a:t>
            </a:r>
            <a:r>
              <a:rPr lang="ru-RU" dirty="0" smtClean="0"/>
              <a:t> (фотографии) друзей, особенно те, где вместо фотографии изображен символ либо герой аниме.</a:t>
            </a:r>
          </a:p>
          <a:p>
            <a:r>
              <a:rPr lang="ru-RU" dirty="0" smtClean="0"/>
              <a:t>Организаторы и участники таких </a:t>
            </a:r>
            <a:r>
              <a:rPr lang="ru-RU" dirty="0" err="1" smtClean="0"/>
              <a:t>пабликов</a:t>
            </a:r>
            <a:r>
              <a:rPr lang="ru-RU" dirty="0" smtClean="0"/>
              <a:t> часто берут себе такие имена и фамилии как: Августина, Октябрина, Милена, Мирон, </a:t>
            </a:r>
            <a:r>
              <a:rPr lang="ru-RU" dirty="0" err="1" smtClean="0"/>
              <a:t>Фрижрих</a:t>
            </a:r>
            <a:r>
              <a:rPr lang="ru-RU" dirty="0" smtClean="0"/>
              <a:t>, Ада, </a:t>
            </a:r>
            <a:r>
              <a:rPr lang="ru-RU" dirty="0" err="1" smtClean="0"/>
              <a:t>Рина</a:t>
            </a:r>
            <a:r>
              <a:rPr lang="ru-RU" dirty="0" smtClean="0"/>
              <a:t>, </a:t>
            </a:r>
            <a:r>
              <a:rPr lang="ru-RU" dirty="0" err="1" smtClean="0"/>
              <a:t>Сетх</a:t>
            </a:r>
            <a:r>
              <a:rPr lang="ru-RU" dirty="0" smtClean="0"/>
              <a:t>, Рейх, Лис, Кот, Кит, </a:t>
            </a:r>
            <a:r>
              <a:rPr lang="ru-RU" dirty="0" err="1" smtClean="0"/>
              <a:t>Тян</a:t>
            </a:r>
            <a:r>
              <a:rPr lang="ru-RU" dirty="0" smtClean="0"/>
              <a:t>, Енот, Шрам, Штерн, Холод </a:t>
            </a:r>
            <a:r>
              <a:rPr lang="ru-RU" dirty="0" err="1" smtClean="0"/>
              <a:t>Камболина</a:t>
            </a:r>
            <a:r>
              <a:rPr lang="ru-RU" dirty="0" smtClean="0"/>
              <a:t> и т.д.</a:t>
            </a:r>
          </a:p>
          <a:p>
            <a:r>
              <a:rPr lang="ru-RU" dirty="0" smtClean="0"/>
              <a:t>Если друзей небольшое количество, а подписчиком очень много (иногда даже сотни) в совокупности с анализом их </a:t>
            </a:r>
            <a:r>
              <a:rPr lang="ru-RU" dirty="0" err="1" smtClean="0"/>
              <a:t>аватаров</a:t>
            </a:r>
            <a:r>
              <a:rPr lang="ru-RU" dirty="0" smtClean="0"/>
              <a:t> и содержания страниц. Может свидетельствовать о том, </a:t>
            </a:r>
            <a:r>
              <a:rPr lang="ru-RU" dirty="0"/>
              <a:t>ч</a:t>
            </a:r>
            <a:r>
              <a:rPr lang="ru-RU" dirty="0" smtClean="0"/>
              <a:t>то ребенок «раскручивается» как потенциальный «</a:t>
            </a:r>
            <a:r>
              <a:rPr lang="ru-RU" dirty="0" err="1" smtClean="0"/>
              <a:t>суицидник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22260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Играет в виртуальные игры;</a:t>
            </a:r>
          </a:p>
          <a:p>
            <a:r>
              <a:rPr lang="ru-RU" dirty="0"/>
              <a:t>Рисует Китов и Бабочек;</a:t>
            </a:r>
          </a:p>
          <a:p>
            <a:r>
              <a:rPr lang="ru-RU" dirty="0"/>
              <a:t>Называет имя </a:t>
            </a:r>
            <a:r>
              <a:rPr lang="ru-RU" dirty="0" err="1"/>
              <a:t>Рина</a:t>
            </a:r>
            <a:r>
              <a:rPr lang="ru-RU" dirty="0"/>
              <a:t>;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Нужно проверять</a:t>
            </a:r>
            <a:r>
              <a:rPr lang="ru-RU" dirty="0"/>
              <a:t>: Спит ли Ваш ребенок в 4.20 ч?</a:t>
            </a:r>
          </a:p>
          <a:p>
            <a:pPr marL="0" indent="0">
              <a:buNone/>
            </a:pPr>
            <a:r>
              <a:rPr lang="ru-RU" dirty="0"/>
              <a:t>                                   Что рисует на руках?</a:t>
            </a:r>
          </a:p>
          <a:p>
            <a:pPr marL="0" indent="0">
              <a:buNone/>
            </a:pPr>
            <a:r>
              <a:rPr lang="ru-RU" dirty="0"/>
              <a:t>                                   Дома ли все ножи?</a:t>
            </a:r>
          </a:p>
          <a:p>
            <a:pPr marL="0" indent="0">
              <a:buNone/>
            </a:pPr>
            <a:r>
              <a:rPr lang="ru-RU" dirty="0"/>
              <a:t>                                   Какие песни слушает?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ПРОВЕРЯЙТЕ С КЕМ ОБЩАЕТСЯ В СОЦИАЛЬНЫХ СЕТЯХ!!!</a:t>
            </a:r>
          </a:p>
        </p:txBody>
      </p:sp>
    </p:spTree>
    <p:extLst>
      <p:ext uri="{BB962C8B-B14F-4D97-AF65-F5344CB8AC3E}">
        <p14:creationId xmlns:p14="http://schemas.microsoft.com/office/powerpoint/2010/main" val="38414487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страница вашего ребенка вызывает у вас тревогу, и вы нуждаетесь в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Можно обратиться к специалистам линии помощи «Дети онлайн» </a:t>
            </a:r>
          </a:p>
          <a:p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http://detionline.com/helpline/about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/>
              <a:t>или проконсультироваться с психологом ближайшего к вам центра психологической помощи.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4150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660073"/>
            <a:ext cx="9601196" cy="3215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Меры направленные на преодоление  суицидального кризиса: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78" y="4428376"/>
            <a:ext cx="3550722" cy="242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455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02525"/>
            <a:ext cx="9601196" cy="4973343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После </a:t>
            </a:r>
            <a:r>
              <a:rPr lang="ru-RU" b="1" i="1" dirty="0"/>
              <a:t>совершения  суицидальной попытки, </a:t>
            </a:r>
            <a:r>
              <a:rPr lang="ru-RU" b="1" i="1" dirty="0" smtClean="0"/>
              <a:t>подростки испытывают </a:t>
            </a:r>
            <a:r>
              <a:rPr lang="ru-RU" b="1" i="1" dirty="0"/>
              <a:t>главное затруднение – проблему общения, неспособность или невозможность обсудить с кем-то возникшие жизненные трудности</a:t>
            </a:r>
            <a:r>
              <a:rPr lang="ru-RU" b="1" i="1" dirty="0" smtClean="0"/>
              <a:t>.</a:t>
            </a:r>
          </a:p>
          <a:p>
            <a:endParaRPr lang="ru-RU" b="1" i="1" dirty="0"/>
          </a:p>
          <a:p>
            <a:r>
              <a:rPr lang="ru-RU" b="1" i="1" dirty="0"/>
              <a:t>Поэтому – </a:t>
            </a:r>
            <a:r>
              <a:rPr lang="ru-RU" b="1" i="1" dirty="0">
                <a:solidFill>
                  <a:srgbClr val="C00000"/>
                </a:solidFill>
              </a:rPr>
              <a:t>диалог с ребенком является бесценным. </a:t>
            </a:r>
            <a:r>
              <a:rPr lang="ru-RU" b="1" i="1" dirty="0"/>
              <a:t>Взрослые могут столкнуться  с  тем, что ребенок отвергает их помощь.   Мягкость, настойчивость, терпение и проявление сочувствия необходимы для достижения положительного результата в диалоге.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7495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56904"/>
            <a:ext cx="9601196" cy="48189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 dirty="0">
                <a:solidFill>
                  <a:schemeClr val="tx1"/>
                </a:solidFill>
              </a:rPr>
              <a:t>Вы должны  оставаться самим собой. Остальное воспринимается ребенком как обман и не является искренним.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В Вашу задачу входит вступить с ребенком или подростком в доверительные отношения, чтобы он мог рассказать Вам  правду о том. Что происходит в его душе.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Что </a:t>
            </a:r>
            <a:r>
              <a:rPr lang="ru-RU" b="1" i="1" dirty="0">
                <a:solidFill>
                  <a:schemeClr val="tx1"/>
                </a:solidFill>
              </a:rPr>
              <a:t>именно Вы говорите (или не говорите) – не столь важно. Важно  КАК Вы это говорите. Важны интонации, они передают искреннюю заботу.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>
                <a:solidFill>
                  <a:schemeClr val="tx1"/>
                </a:solidFill>
              </a:rPr>
              <a:t>Говорите, как равный, а не как  старший. Не пытайтесь действовать с позиции нравоучений, это может оттолкнуть ребенка и он замкнется в себе.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9844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09403"/>
            <a:ext cx="9601196" cy="486646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 dirty="0" smtClean="0"/>
              <a:t>Сосредоточьте свое внимание, вслушивайтесь , позвольте ребенку, не перебивая его, излить Вам   свою душу.</a:t>
            </a:r>
          </a:p>
          <a:p>
            <a:pPr>
              <a:buFont typeface="Wingdings" pitchFamily="2" charset="2"/>
              <a:buChar char="ü"/>
            </a:pPr>
            <a:endParaRPr lang="ru-RU" b="1" i="1" dirty="0"/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Дайте </a:t>
            </a:r>
            <a:r>
              <a:rPr lang="ru-RU" b="1" i="1" dirty="0"/>
              <a:t>возможность ребенку найти собственные ответы на мучащие его вопросы, даже если Вы знаете очевидное решение или выход</a:t>
            </a:r>
            <a:r>
              <a:rPr lang="ru-RU" b="1" i="1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ru-RU" b="1" i="1" dirty="0"/>
          </a:p>
          <a:p>
            <a:pPr>
              <a:buFont typeface="Wingdings" pitchFamily="2" charset="2"/>
              <a:buChar char="ü"/>
            </a:pPr>
            <a:r>
              <a:rPr lang="ru-RU" b="1" i="1" dirty="0"/>
              <a:t>Во многих случаях суицидального поведения у детей и подростков,  быстрого решения просто не существует, и Ваша роль заключается в </a:t>
            </a:r>
            <a:r>
              <a:rPr lang="ru-RU" b="1" i="1" dirty="0" smtClean="0"/>
              <a:t>том, чтобы </a:t>
            </a:r>
            <a:r>
              <a:rPr lang="ru-RU" b="1" i="1" dirty="0"/>
              <a:t>быть рядом</a:t>
            </a:r>
            <a:r>
              <a:rPr lang="ru-RU" b="1" i="1" dirty="0" smtClean="0"/>
              <a:t>.</a:t>
            </a:r>
          </a:p>
          <a:p>
            <a:pPr algn="ctr">
              <a:buFont typeface="Wingdings" pitchFamily="2" charset="2"/>
              <a:buChar char="ü"/>
            </a:pPr>
            <a:r>
              <a:rPr lang="ru-RU" sz="3500" b="1" i="1" dirty="0" smtClean="0">
                <a:solidFill>
                  <a:srgbClr val="FF0000"/>
                </a:solidFill>
              </a:rPr>
              <a:t>Не </a:t>
            </a:r>
            <a:r>
              <a:rPr lang="ru-RU" sz="3500" b="1" i="1" dirty="0">
                <a:solidFill>
                  <a:srgbClr val="FF0000"/>
                </a:solidFill>
              </a:rPr>
              <a:t>оставляйте ребенка одного!</a:t>
            </a:r>
            <a:r>
              <a:rPr lang="ru-RU" sz="3500" b="1" i="1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8831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279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Подростки «Группы риска» по суициду</a:t>
            </a:r>
            <a:endParaRPr lang="ru-RU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911350"/>
          <a:ext cx="9601200" cy="39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811262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890649"/>
          <a:ext cx="9601200" cy="4984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4845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973777"/>
          <a:ext cx="9601200" cy="490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736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770</TotalTime>
  <Words>6164</Words>
  <Application>Microsoft Office PowerPoint</Application>
  <PresentationFormat>Широкоэкранный</PresentationFormat>
  <Paragraphs>590</Paragraphs>
  <Slides>120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120</vt:i4>
      </vt:variant>
    </vt:vector>
  </HeadingPairs>
  <TitlesOfParts>
    <vt:vector size="127" baseType="lpstr">
      <vt:lpstr>Arial</vt:lpstr>
      <vt:lpstr>Calibri</vt:lpstr>
      <vt:lpstr>Garamond</vt:lpstr>
      <vt:lpstr>Monotype Corsiva</vt:lpstr>
      <vt:lpstr>Times New Roman</vt:lpstr>
      <vt:lpstr>Wingdings</vt:lpstr>
      <vt:lpstr>Натуральные материалы</vt:lpstr>
      <vt:lpstr>Профилактика суицидального поведения у детей и подростков</vt:lpstr>
      <vt:lpstr>Презентация PowerPoint</vt:lpstr>
      <vt:lpstr>Презентация PowerPoint</vt:lpstr>
      <vt:lpstr>Презентация PowerPoint</vt:lpstr>
      <vt:lpstr>Внешние формы суицидального поведения</vt:lpstr>
      <vt:lpstr>Способы  суицида</vt:lpstr>
      <vt:lpstr>Презентация PowerPoint</vt:lpstr>
      <vt:lpstr>Особенности суицидального поведения несовершеннолетних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Примеры:</vt:lpstr>
      <vt:lpstr>Презентация PowerPoint</vt:lpstr>
      <vt:lpstr>Презентация PowerPoint</vt:lpstr>
      <vt:lpstr>Презентация PowerPoint</vt:lpstr>
      <vt:lpstr>Что может сделать педагог?</vt:lpstr>
      <vt:lpstr>В чем выражается такая помощь? Часто общаясь с ребенком педагог может:</vt:lpstr>
      <vt:lpstr>Презентация PowerPoint</vt:lpstr>
      <vt:lpstr>Типы  суицидального поведения детей и подростков </vt:lpstr>
      <vt:lpstr>Демонстративное поведение</vt:lpstr>
      <vt:lpstr>Аффективное поведение</vt:lpstr>
      <vt:lpstr>Пример:</vt:lpstr>
      <vt:lpstr>Презентация PowerPoint</vt:lpstr>
      <vt:lpstr>Истинное  суицидальное поведение</vt:lpstr>
      <vt:lpstr>Суицидальные попытки:</vt:lpstr>
      <vt:lpstr>Стадии суицидального поведения</vt:lpstr>
      <vt:lpstr>1 стадия - пассивные суицидальные мысли.  </vt:lpstr>
      <vt:lpstr>Примером могут служить высказывания:</vt:lpstr>
      <vt:lpstr>Как быть, столкнувшись с подобными рассуждениями, намекающими о намерениях ребенка?</vt:lpstr>
      <vt:lpstr>2 стадия - суицидальные замыслы</vt:lpstr>
      <vt:lpstr>3 стадия - суицидальные намерения. </vt:lpstr>
      <vt:lpstr>Презентация PowerPoint</vt:lpstr>
      <vt:lpstr>Презентация PowerPoint</vt:lpstr>
      <vt:lpstr>Презентация PowerPoint</vt:lpstr>
      <vt:lpstr>Причины суицида в детском и подростковом возрасте</vt:lpstr>
      <vt:lpstr>Психологическое (эмоциональное) насилие (самый распространенный вид насилия)</vt:lpstr>
      <vt:lpstr>Психологическое (эмоциональное) насилие</vt:lpstr>
      <vt:lpstr>Любовно-сексуальные конфликты </vt:lpstr>
      <vt:lpstr>Криминальные конфликты  </vt:lpstr>
      <vt:lpstr>Состояние здоровья  </vt:lpstr>
      <vt:lpstr>Школьные конфликты  </vt:lpstr>
      <vt:lpstr>Мода и подражание</vt:lpstr>
      <vt:lpstr>Презентация PowerPoint</vt:lpstr>
      <vt:lpstr>Невозможность интегрировать смерть</vt:lpstr>
      <vt:lpstr>Презентация PowerPoint</vt:lpstr>
      <vt:lpstr>Цели суицида:</vt:lpstr>
      <vt:lpstr>Презентация PowerPoint</vt:lpstr>
      <vt:lpstr>Презентация PowerPoint</vt:lpstr>
      <vt:lpstr>Презентация PowerPoint</vt:lpstr>
      <vt:lpstr>Признаки эмоциональных нарушений, лежащих в основе суицида</vt:lpstr>
      <vt:lpstr>Презентация PowerPoint</vt:lpstr>
      <vt:lpstr>Внешний вид и поведение </vt:lpstr>
      <vt:lpstr>Эмоциональные нарушения </vt:lpstr>
      <vt:lpstr>Психические заболевание </vt:lpstr>
      <vt:lpstr>Оценка собственной жизни </vt:lpstr>
      <vt:lpstr>Взаимодействие с окружающим </vt:lpstr>
      <vt:lpstr>Вегетативные нарушения </vt:lpstr>
      <vt:lpstr>Динамика состояния в течение суток </vt:lpstr>
      <vt:lpstr>Презентация PowerPoint</vt:lpstr>
      <vt:lpstr>Презентация PowerPoint</vt:lpstr>
      <vt:lpstr>Признаки готовящегося самоубийства </vt:lpstr>
      <vt:lpstr>Презентация PowerPoint</vt:lpstr>
      <vt:lpstr>Презентация PowerPoint</vt:lpstr>
      <vt:lpstr>Что делать, чтобы количество самоубийств среди подростков снизилось</vt:lpstr>
      <vt:lpstr>Презентация PowerPoint</vt:lpstr>
      <vt:lpstr>Родителям!</vt:lpstr>
      <vt:lpstr>Нельзя!!!</vt:lpstr>
      <vt:lpstr>Профилактика суицидального поведения</vt:lpstr>
      <vt:lpstr>Слова ласкающие душу ребенка</vt:lpstr>
      <vt:lpstr>Если Вы заметили суицидальные намерения у несовершеннолетнего, или узнали что он вовлечен в «группы смерти»</vt:lpstr>
      <vt:lpstr>Презентация PowerPoint</vt:lpstr>
      <vt:lpstr>Презентация PowerPoint</vt:lpstr>
      <vt:lpstr>Телефоны и адреса помощи</vt:lpstr>
      <vt:lpstr>Доведение до самоубийства (ст. 110 УК РФ)</vt:lpstr>
      <vt:lpstr>Угрозы</vt:lpstr>
      <vt:lpstr>Жестокое обращение</vt:lpstr>
      <vt:lpstr>Систематическое унижение человеческого достоинства </vt:lpstr>
      <vt:lpstr>Важная информация!</vt:lpstr>
      <vt:lpstr>Презентация PowerPoint</vt:lpstr>
      <vt:lpstr>Суициды из социальных сетей </vt:lpstr>
      <vt:lpstr>Презентация PowerPoint</vt:lpstr>
      <vt:lpstr>Как родителям распознать надвигающуюся беду</vt:lpstr>
      <vt:lpstr>Презентация PowerPoint</vt:lpstr>
      <vt:lpstr>Презентация PowerPoint</vt:lpstr>
      <vt:lpstr>Записи на стене, которые заслуживаю особого внимания:</vt:lpstr>
      <vt:lpstr>Просматривайте раздел «ФОТОГРАФИИ»</vt:lpstr>
      <vt:lpstr>Разделы «аудиозаписи» и «видеозаписи»</vt:lpstr>
      <vt:lpstr>Разделы «друзья» и «подписчики»</vt:lpstr>
      <vt:lpstr>Презентация PowerPoint</vt:lpstr>
      <vt:lpstr>Если страница вашего ребенка вызывает у вас тревогу, и вы нуждаетесь в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Подростки «Группы риска» по суициду</vt:lpstr>
      <vt:lpstr>Презентация PowerPoint</vt:lpstr>
      <vt:lpstr>Презентация PowerPoint</vt:lpstr>
      <vt:lpstr>Презентация PowerPoint</vt:lpstr>
      <vt:lpstr>Диагностика суицидального риска  : </vt:lpstr>
      <vt:lpstr>1. Диагностическое интервью с семейным анамнезом</vt:lpstr>
      <vt:lpstr>2. Диагностика межличностных отношений в коллективе. </vt:lpstr>
      <vt:lpstr>Рекомендуемые психологические методики: </vt:lpstr>
      <vt:lpstr>С помощью представленных методик можно определить:  </vt:lpstr>
      <vt:lpstr>3. Диагностика семейных отношений</vt:lpstr>
      <vt:lpstr>Рекомендуемые психологические методики</vt:lpstr>
      <vt:lpstr>4. Диагностика психических состояний и свойств личности учащихся </vt:lpstr>
      <vt:lpstr>Рекомендуемые психологические методики: </vt:lpstr>
      <vt:lpstr>Презентация PowerPoint</vt:lpstr>
      <vt:lpstr>Презентация PowerPoint</vt:lpstr>
      <vt:lpstr>5. Определение особенностей поведения. </vt:lpstr>
      <vt:lpstr>6. Диагностика особенностей адаптации </vt:lpstr>
      <vt:lpstr>Список рекомендуемой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суицидального поведения у детей и подростков</dc:title>
  <dc:creator>Бабинцева Людмила Николаевна</dc:creator>
  <cp:lastModifiedBy>Бабинцева Людмила Николаевна</cp:lastModifiedBy>
  <cp:revision>59</cp:revision>
  <dcterms:created xsi:type="dcterms:W3CDTF">2016-05-18T05:38:58Z</dcterms:created>
  <dcterms:modified xsi:type="dcterms:W3CDTF">2019-06-26T05:43:58Z</dcterms:modified>
</cp:coreProperties>
</file>